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2.xml" ContentType="application/vnd.openxmlformats-officedocument.theme+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9144000" cy="5143500"/>
  <p:embeddedFontLst>
    <p:embeddedFont>
      <p:font typeface="Roboto" panose="02000000000000000000" pitchFamily="2" charset="0"/>
      <p:regular r:id="rId24"/>
      <p:bold r:id="rId25"/>
      <p:italic r:id="rId26"/>
      <p:boldItalic r:id="rId27"/>
    </p:embeddedFont>
    <p:embeddedFont>
      <p:font typeface="Zoho Puvi"/>
      <p:regular r:id="rId28"/>
      <p:bold r:id="rId29"/>
    </p:embeddedFont>
    <p:embeddedFont>
      <p:font typeface="Zoho Puvi-demi_bold"/>
      <p:regular r:id="rId30"/>
    </p:embeddedFont>
    <p:embeddedFont>
      <p:font typeface="Zoho Puvi-light"/>
      <p:regular r:id="rId31"/>
    </p:embeddedFont>
    <p:embeddedFont>
      <p:font typeface="Zoho Puvi-medium"/>
      <p:regular r:id="rId32"/>
    </p:embeddedFont>
  </p:embeddedFontLst>
  <p:custDataLst>
    <p:tags r:id="rId33"/>
  </p:custData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5282DD3-1516-49E8-A706-2133397534B3}" styleName="Style 4">
    <a:wholeTbl>
      <a:tcTxStyle>
        <a:fontRef idx="minor">
          <a:srgbClr val="000000"/>
        </a:fontRef>
        <a:schemeClr val="tx1"/>
      </a:tcTxStyle>
      <a:tcStyle>
        <a:tcBdr>
          <a:left>
            <a:ln w="9525">
              <a:solidFill>
                <a:schemeClr val="accent5"/>
              </a:solidFill>
            </a:ln>
          </a:left>
          <a:right>
            <a:ln w="9525">
              <a:solidFill>
                <a:schemeClr val="accent5"/>
              </a:solidFill>
            </a:ln>
          </a:right>
          <a:top>
            <a:ln w="9525">
              <a:solidFill>
                <a:schemeClr val="accent5"/>
              </a:solidFill>
            </a:ln>
          </a:top>
          <a:bottom>
            <a:ln w="9525">
              <a:solidFill>
                <a:schemeClr val="accent5"/>
              </a:solidFill>
            </a:ln>
          </a:bottom>
          <a:insideH>
            <a:ln>
              <a:noFill/>
            </a:ln>
          </a:insideH>
          <a:insideV>
            <a:ln>
              <a:noFill/>
            </a:ln>
          </a:insideV>
        </a:tcBdr>
        <a:fill>
          <a:noFill/>
        </a:fill>
      </a:tcStyle>
    </a:wholeTbl>
    <a:band1H>
      <a:tcStyle>
        <a:tcBdr>
          <a:top>
            <a:ln w="9525">
              <a:solidFill>
                <a:schemeClr val="accent5"/>
              </a:solidFill>
            </a:ln>
          </a:top>
          <a:bottom>
            <a:ln w="9525">
              <a:solidFill>
                <a:schemeClr val="accent5"/>
              </a:solidFill>
            </a:ln>
          </a:bottom>
        </a:tcBdr>
      </a:tcStyle>
    </a:band1H>
    <a:band1V>
      <a:tcStyle>
        <a:tcBdr>
          <a:left>
            <a:ln w="9525">
              <a:solidFill>
                <a:schemeClr val="accent5"/>
              </a:solidFill>
            </a:ln>
          </a:left>
          <a:right>
            <a:ln w="9525">
              <a:solidFill>
                <a:schemeClr val="accent5"/>
              </a:solidFill>
            </a:ln>
          </a:right>
        </a:tcBdr>
      </a:tcStyle>
    </a:band1V>
    <a:band2V>
      <a:tcStyle>
        <a:tcBdr>
          <a:left>
            <a:ln w="9525">
              <a:solidFill>
                <a:schemeClr val="accent5"/>
              </a:solidFill>
            </a:ln>
          </a:left>
          <a:right>
            <a:ln w="9525">
              <a:solidFill>
                <a:schemeClr val="accent5"/>
              </a:solidFill>
            </a:ln>
          </a:right>
        </a:tcBdr>
      </a:tcStyle>
    </a:band2V>
    <a:lastCol>
      <a:tcTxStyle b="on"/>
      <a:tcStyle>
        <a:tcBdr/>
      </a:tcStyle>
    </a:lastCol>
    <a:firstCol>
      <a:tcTxStyle b="on"/>
      <a:tcStyle>
        <a:tcBdr/>
      </a:tcStyle>
    </a:firstCol>
    <a:lastRow>
      <a:tcTxStyle b="on"/>
      <a:tcStyle>
        <a:tcBdr>
          <a:top>
            <a:ln w="50800">
              <a:solidFill>
                <a:schemeClr val="accent5"/>
              </a:solidFill>
            </a:ln>
          </a:top>
        </a:tcBdr>
      </a:tcStyle>
    </a:lastRow>
    <a:firstRow>
      <a:tcTxStyle b="on">
        <a:fontRef idx="minor">
          <a:srgbClr val="000000"/>
        </a:fontRef>
        <a:schemeClr val="bg1"/>
      </a:tcTxStyle>
      <a:tcStyle>
        <a:tcBdr/>
        <a:fillRef idx="1">
          <a:schemeClr val="accent5"/>
        </a:fillRef>
      </a:tcStyle>
    </a:firstRow>
  </a:tblStyle>
  <a:tblStyle styleId="{4FBAE029-1120-4ACE-B5BC-2408062C6EDE}" styleName="Style 3">
    <a:wholeTbl>
      <a:tcTxStyle>
        <a:fontRef idx="minor">
          <a:srgbClr val="000000"/>
        </a:fontRef>
        <a:schemeClr val="tx1"/>
      </a:tcTxStyle>
      <a:tcStyle>
        <a:tcBdr>
          <a:left>
            <a:ln w="12700">
              <a:solidFill>
                <a:schemeClr val="accent5"/>
              </a:solidFill>
            </a:ln>
          </a:left>
          <a:right>
            <a:ln w="12700">
              <a:solidFill>
                <a:schemeClr val="accent5"/>
              </a:solidFill>
            </a:ln>
          </a:right>
          <a:top>
            <a:ln w="12700">
              <a:solidFill>
                <a:schemeClr val="accent5"/>
              </a:solidFill>
            </a:ln>
          </a:top>
          <a:bottom>
            <a:ln w="12700">
              <a:solidFill>
                <a:schemeClr val="accent5"/>
              </a:solidFill>
            </a:ln>
          </a:bottom>
          <a:insideH>
            <a:ln w="12700">
              <a:solidFill>
                <a:schemeClr val="accent5"/>
              </a:solidFill>
            </a:ln>
          </a:insideH>
          <a:insideV>
            <a:ln w="12700">
              <a:solidFill>
                <a:schemeClr val="accent5"/>
              </a:solidFill>
            </a:ln>
          </a:insideV>
        </a:tcBdr>
        <a:fill>
          <a:noFill/>
        </a:fill>
      </a:tcStyle>
    </a:wholeTbl>
    <a:band1H>
      <a:tcStyle>
        <a:tcBdr/>
        <a:fill>
          <a:solidFill>
            <a:schemeClr val="accent5">
              <a:alpha val="19999"/>
            </a:schemeClr>
          </a:solidFill>
        </a:fill>
      </a:tcStyle>
    </a:band1H>
    <a:band1V>
      <a:tcStyle>
        <a:tcBdr/>
        <a:fill>
          <a:solidFill>
            <a:schemeClr val="accent5">
              <a:alpha val="19999"/>
            </a:schemeClr>
          </a:solidFill>
        </a:fill>
      </a:tcStyle>
    </a:band1V>
    <a:lastCol>
      <a:tcTxStyle b="on"/>
      <a:tcStyle>
        <a:tcBdr/>
      </a:tcStyle>
    </a:lastCol>
    <a:firstCol>
      <a:tcTxStyle b="on"/>
      <a:tcStyle>
        <a:tcBdr/>
      </a:tcStyle>
    </a:firstCol>
    <a:lastRow>
      <a:tcTxStyle b="on"/>
      <a:tcStyle>
        <a:tcBdr>
          <a:top>
            <a:ln w="50800">
              <a:solidFill>
                <a:schemeClr val="accent5"/>
              </a:solidFill>
            </a:ln>
          </a:top>
        </a:tcBdr>
        <a:fill>
          <a:noFill/>
        </a:fill>
      </a:tcStyle>
    </a:lastRow>
    <a:firstRow>
      <a:tcTxStyle b="on"/>
      <a:tcStyle>
        <a:tcBdr>
          <a:bottom>
            <a:ln w="25400">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694"/>
  </p:normalViewPr>
  <p:slideViewPr>
    <p:cSldViewPr>
      <p:cViewPr varScale="1">
        <p:scale>
          <a:sx n="124" d="100"/>
          <a:sy n="124" d="100"/>
        </p:scale>
        <p:origin x="176" y="7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5/14/24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Logistics 4">
    <p:bg>
      <p:bgPr>
        <a:solidFill>
          <a:srgbClr val="FFFFFF"/>
        </a:solidFill>
        <a:effectLst/>
      </p:bgPr>
    </p:bg>
    <p:spTree>
      <p:nvGrpSpPr>
        <p:cNvPr id="1" name=""/>
        <p:cNvGrpSpPr/>
        <p:nvPr/>
      </p:nvGrpSpPr>
      <p:grpSpPr>
        <a:xfrm>
          <a:off x="0" y="0"/>
          <a:ext cx="0" cy="0"/>
          <a:chOff x="0" y="0"/>
          <a:chExt cx="0" cy="0"/>
        </a:xfrm>
      </p:grpSpPr>
      <p:sp>
        <p:nvSpPr>
          <p:cNvPr id="2" name="Content Placeholder 1">
            <a:extLst>
              <a:ext uri="{9B2418C0-C93C-462E-9CA9-28C96C1EB7A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2074965-FD76-4E7A-B62A-65F38DEEBACC}"/>
              </a:ext>
            </a:extLst>
          </p:cNvPr>
          <p:cNvSpPr>
            <a:spLocks noGrp="1"/>
          </p:cNvSpPr>
          <p:nvPr>
            <p:ph/>
          </p:nvPr>
        </p:nvSpPr>
        <p:spPr>
          <a:xfrm>
            <a:off x="266700" y="2695575"/>
            <a:ext cx="2971800" cy="1190625"/>
          </a:xfrm>
          <a:prstGeom prst="roundRect">
            <a:avLst>
              <a:gd name="adj" fmla="val 12480"/>
            </a:avLst>
          </a:prstGeom>
          <a:solidFill>
            <a:srgbClr val="F7F7F7"/>
          </a:solidFill>
          <a:ln w="9525" cap="flat">
            <a:solidFill>
              <a:srgbClr val="E8E8E8"/>
            </a:solidFill>
            <a:prstDash val="solid"/>
            <a:round/>
          </a:ln>
        </p:spPr>
        <p:txBody>
          <a:bodyPr lIns="91440" tIns="93600" rIns="91440" bIns="45720" rtlCol="0">
            <a:normAutofit lnSpcReduction="10000"/>
          </a:bodyPr>
          <a:lstStyle>
            <a:lvl1pPr marL="0" lvl="0" indent="0" algn="l">
              <a:buNone/>
              <a:defRPr lang="en-US" sz="1000" cap="none" dirty="0">
                <a:solidFill>
                  <a:srgbClr val="000000"/>
                </a:solidFill>
                <a:latin typeface="Zoho Puvi-medium"/>
              </a:defRPr>
            </a:lvl1pPr>
            <a:lvl2pPr marL="0" lvl="1" indent="0" algn="l">
              <a:buNone/>
              <a:defRPr lang="en-US" sz="900" cap="none" dirty="0">
                <a:solidFill>
                  <a:srgbClr val="000000"/>
                </a:solidFill>
                <a:latin typeface="Zoho Puvi-medium"/>
              </a:defRPr>
            </a:lvl2pPr>
            <a:lvl3pPr marL="0" lvl="2" indent="0" algn="l">
              <a:buNone/>
              <a:defRPr lang="en-US" sz="800" cap="none" dirty="0">
                <a:solidFill>
                  <a:srgbClr val="000000"/>
                </a:solidFill>
                <a:latin typeface="Zoho Puvi-medium"/>
              </a:defRPr>
            </a:lvl3pPr>
            <a:lvl4pPr marL="0" lvl="3" indent="0" algn="l">
              <a:buNone/>
              <a:defRPr lang="en-US" sz="700" cap="none" dirty="0">
                <a:solidFill>
                  <a:srgbClr val="000000"/>
                </a:solidFill>
                <a:latin typeface="Zoho Puvi-medium"/>
              </a:defRPr>
            </a:lvl4pPr>
            <a:lvl5pPr marL="0" lvl="4" indent="0" algn="l">
              <a:buNone/>
              <a:defRPr lang="en-US" sz="600" cap="none" dirty="0">
                <a:solidFill>
                  <a:srgbClr val="000000"/>
                </a:solidFill>
                <a:latin typeface="Zoho Puvi-mediu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220F1F3-9C8D-4082-907B-A72DF7B0F57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AC85D73-5B36-4F93-8B89-2870E38D3C3A}"/>
              </a:ext>
            </a:extLst>
          </p:cNvPr>
          <p:cNvSpPr>
            <a:spLocks noGrp="1"/>
          </p:cNvSpPr>
          <p:nvPr>
            <p:ph idx="1"/>
          </p:nvPr>
        </p:nvSpPr>
        <p:spPr>
          <a:xfrm>
            <a:off x="3415989" y="3324225"/>
            <a:ext cx="2971800" cy="1190625"/>
          </a:xfrm>
          <a:prstGeom prst="roundRect">
            <a:avLst>
              <a:gd name="adj" fmla="val 10720"/>
            </a:avLst>
          </a:prstGeom>
          <a:solidFill>
            <a:srgbClr val="F7F7F7"/>
          </a:solidFill>
          <a:ln w="9525" cap="flat">
            <a:solidFill>
              <a:srgbClr val="E8E8E8"/>
            </a:solidFill>
            <a:prstDash val="solid"/>
            <a:round/>
          </a:ln>
        </p:spPr>
        <p:txBody>
          <a:bodyPr lIns="91440" tIns="93600" rIns="91440" bIns="45720" rtlCol="0">
            <a:normAutofit/>
          </a:bodyPr>
          <a:lstStyle>
            <a:lvl1pPr marL="0" lvl="0" indent="0" algn="l">
              <a:buNone/>
              <a:defRPr lang="en-US" sz="1000" cap="none" dirty="0">
                <a:solidFill>
                  <a:srgbClr val="000000"/>
                </a:solidFill>
                <a:latin typeface="Zoho Puvi-medium"/>
              </a:defRPr>
            </a:lvl1pPr>
            <a:lvl2pPr marL="0" lvl="1" indent="0" algn="l">
              <a:buNone/>
              <a:defRPr lang="en-US" sz="900" cap="none" dirty="0">
                <a:solidFill>
                  <a:srgbClr val="000000"/>
                </a:solidFill>
                <a:latin typeface="Zoho Puvi-medium"/>
              </a:defRPr>
            </a:lvl2pPr>
            <a:lvl3pPr marL="0" lvl="2" indent="0" algn="l">
              <a:buNone/>
              <a:defRPr lang="en-US" sz="800" cap="none" dirty="0">
                <a:solidFill>
                  <a:srgbClr val="000000"/>
                </a:solidFill>
                <a:latin typeface="Zoho Puvi-medium"/>
              </a:defRPr>
            </a:lvl3pPr>
            <a:lvl4pPr marL="0" lvl="3" indent="0" algn="l">
              <a:buNone/>
              <a:defRPr lang="en-US" sz="700" cap="none" dirty="0">
                <a:solidFill>
                  <a:srgbClr val="000000"/>
                </a:solidFill>
                <a:latin typeface="Zoho Puvi-medium"/>
              </a:defRPr>
            </a:lvl4pPr>
            <a:lvl5pPr marL="0" lvl="4" indent="0" algn="l">
              <a:buNone/>
              <a:defRPr lang="en-US" sz="600" cap="none" dirty="0">
                <a:solidFill>
                  <a:srgbClr val="000000"/>
                </a:solidFill>
                <a:latin typeface="Zoho Puvi-mediu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EC186AE-37B7-44AD-9566-495A5C385BC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D075E4A-BB4D-43EA-9A4D-56F6BDE46E97}"/>
              </a:ext>
            </a:extLst>
          </p:cNvPr>
          <p:cNvCxnSpPr/>
          <p:nvPr/>
        </p:nvCxnSpPr>
        <p:spPr>
          <a:xfrm rot="10800000" flipH="1">
            <a:off x="3396691" y="1461106"/>
            <a:ext cx="2542908" cy="0"/>
          </a:xfrm>
          <a:prstGeom prst="line">
            <a:avLst/>
          </a:prstGeom>
          <a:ln w="9525" cap="flat">
            <a:solidFill>
              <a:schemeClr val="bg1">
                <a:lumMod val="85000"/>
              </a:schemeClr>
            </a:solidFill>
            <a:prstDash val="solid"/>
            <a:round/>
          </a:ln>
        </p:spPr>
        <p:style>
          <a:lnRef idx="1">
            <a:schemeClr val="accent1"/>
          </a:lnRef>
          <a:fillRef idx="1">
            <a:schemeClr val="accent1"/>
          </a:fillRef>
          <a:effectRef idx="0">
            <a:schemeClr val="accent1"/>
          </a:effectRef>
          <a:fontRef idx="minor">
            <a:srgbClr val="FFFFFF"/>
          </a:fontRef>
        </p:style>
      </p:cxnSp>
      <p:sp>
        <p:nvSpPr>
          <p:cNvPr id="5" name="shape-2B57">
            <a:extLst>
              <a:ext uri="{2AB28CFA-3CC0-4E84-BCCE-85AC4E35C5C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63458E5-5744-4E63-9B33-131B6E2A0858}"/>
              </a:ext>
            </a:extLst>
          </p:cNvPr>
          <p:cNvSpPr/>
          <p:nvPr userDrawn="1"/>
        </p:nvSpPr>
        <p:spPr>
          <a:xfrm>
            <a:off x="5997035" y="1203093"/>
            <a:ext cx="366712" cy="283368"/>
          </a:xfrm>
          <a:custGeom>
            <a:avLst/>
            <a:gdLst/>
            <a:ahLst/>
            <a:cxnLst/>
            <a:rect l="0" t="0" r="r" b="b"/>
            <a:pathLst>
              <a:path w="366713" h="283369">
                <a:moveTo>
                  <a:pt x="316706" y="283369"/>
                </a:moveTo>
                <a:cubicBezTo>
                  <a:pt x="330597" y="283369"/>
                  <a:pt x="342404" y="278507"/>
                  <a:pt x="352128" y="268784"/>
                </a:cubicBezTo>
                <a:cubicBezTo>
                  <a:pt x="361851" y="259060"/>
                  <a:pt x="366713" y="247253"/>
                  <a:pt x="366713" y="233363"/>
                </a:cubicBezTo>
                <a:cubicBezTo>
                  <a:pt x="366713" y="226140"/>
                  <a:pt x="365324" y="219264"/>
                  <a:pt x="362545" y="212735"/>
                </a:cubicBezTo>
                <a:cubicBezTo>
                  <a:pt x="359767" y="206207"/>
                  <a:pt x="355600" y="200580"/>
                  <a:pt x="350044" y="195858"/>
                </a:cubicBezTo>
                <a:lnTo>
                  <a:pt x="350044" y="116681"/>
                </a:lnTo>
                <a:lnTo>
                  <a:pt x="316706" y="116681"/>
                </a:lnTo>
                <a:lnTo>
                  <a:pt x="316706" y="16669"/>
                </a:lnTo>
                <a:lnTo>
                  <a:pt x="183356" y="16669"/>
                </a:lnTo>
                <a:lnTo>
                  <a:pt x="105013" y="201276"/>
                </a:lnTo>
                <a:cubicBezTo>
                  <a:pt x="103346" y="205165"/>
                  <a:pt x="102097" y="209054"/>
                  <a:pt x="101263" y="212944"/>
                </a:cubicBezTo>
                <a:cubicBezTo>
                  <a:pt x="100429" y="216833"/>
                  <a:pt x="100013" y="220861"/>
                  <a:pt x="100013" y="225028"/>
                </a:cubicBezTo>
                <a:cubicBezTo>
                  <a:pt x="100013" y="241142"/>
                  <a:pt x="105708" y="254893"/>
                  <a:pt x="117097" y="266284"/>
                </a:cubicBezTo>
                <a:cubicBezTo>
                  <a:pt x="128488" y="277674"/>
                  <a:pt x="142240" y="283369"/>
                  <a:pt x="158353" y="283369"/>
                </a:cubicBezTo>
                <a:cubicBezTo>
                  <a:pt x="169743" y="283369"/>
                  <a:pt x="180231" y="280383"/>
                  <a:pt x="189815" y="274410"/>
                </a:cubicBezTo>
                <a:cubicBezTo>
                  <a:pt x="199400" y="268436"/>
                  <a:pt x="206553" y="260311"/>
                  <a:pt x="211276" y="250031"/>
                </a:cubicBezTo>
                <a:lnTo>
                  <a:pt x="269617" y="250031"/>
                </a:lnTo>
                <a:cubicBezTo>
                  <a:pt x="273228" y="260033"/>
                  <a:pt x="279341" y="268089"/>
                  <a:pt x="287952" y="274201"/>
                </a:cubicBezTo>
                <a:cubicBezTo>
                  <a:pt x="296565" y="280313"/>
                  <a:pt x="306150" y="283369"/>
                  <a:pt x="316706" y="283369"/>
                </a:cubicBezTo>
                <a:close/>
                <a:moveTo>
                  <a:pt x="83344" y="266700"/>
                </a:moveTo>
                <a:lnTo>
                  <a:pt x="83344" y="0"/>
                </a:lnTo>
                <a:lnTo>
                  <a:pt x="50006" y="0"/>
                </a:lnTo>
                <a:lnTo>
                  <a:pt x="50006" y="233363"/>
                </a:lnTo>
                <a:lnTo>
                  <a:pt x="0" y="233363"/>
                </a:lnTo>
                <a:lnTo>
                  <a:pt x="0" y="266700"/>
                </a:lnTo>
                <a:lnTo>
                  <a:pt x="83344" y="266700"/>
                </a:lnTo>
                <a:close/>
                <a:moveTo>
                  <a:pt x="316706" y="250031"/>
                </a:moveTo>
                <a:cubicBezTo>
                  <a:pt x="311984" y="250031"/>
                  <a:pt x="308024" y="248434"/>
                  <a:pt x="304830" y="245239"/>
                </a:cubicBezTo>
                <a:cubicBezTo>
                  <a:pt x="301635" y="242045"/>
                  <a:pt x="300038" y="238085"/>
                  <a:pt x="300038" y="233363"/>
                </a:cubicBezTo>
                <a:cubicBezTo>
                  <a:pt x="300038" y="228640"/>
                  <a:pt x="301635" y="224680"/>
                  <a:pt x="304830" y="221486"/>
                </a:cubicBezTo>
                <a:cubicBezTo>
                  <a:pt x="308024" y="218291"/>
                  <a:pt x="311984" y="216694"/>
                  <a:pt x="316706" y="216694"/>
                </a:cubicBezTo>
                <a:cubicBezTo>
                  <a:pt x="321429" y="216694"/>
                  <a:pt x="325388" y="218291"/>
                  <a:pt x="328583" y="221486"/>
                </a:cubicBezTo>
                <a:cubicBezTo>
                  <a:pt x="331778" y="224680"/>
                  <a:pt x="333375" y="228640"/>
                  <a:pt x="333375" y="233363"/>
                </a:cubicBezTo>
                <a:cubicBezTo>
                  <a:pt x="333375" y="238085"/>
                  <a:pt x="331778" y="242045"/>
                  <a:pt x="328583" y="245239"/>
                </a:cubicBezTo>
                <a:cubicBezTo>
                  <a:pt x="325388" y="248434"/>
                  <a:pt x="321429" y="250031"/>
                  <a:pt x="316706" y="250031"/>
                </a:cubicBezTo>
                <a:close/>
                <a:moveTo>
                  <a:pt x="158353" y="250031"/>
                </a:moveTo>
                <a:cubicBezTo>
                  <a:pt x="151407" y="250031"/>
                  <a:pt x="145504" y="247600"/>
                  <a:pt x="140642" y="242739"/>
                </a:cubicBezTo>
                <a:cubicBezTo>
                  <a:pt x="135781" y="237877"/>
                  <a:pt x="133350" y="231974"/>
                  <a:pt x="133350" y="225028"/>
                </a:cubicBezTo>
                <a:cubicBezTo>
                  <a:pt x="133350" y="218083"/>
                  <a:pt x="135781" y="212179"/>
                  <a:pt x="140642" y="207317"/>
                </a:cubicBezTo>
                <a:cubicBezTo>
                  <a:pt x="145504" y="202456"/>
                  <a:pt x="151407" y="200025"/>
                  <a:pt x="158353" y="200025"/>
                </a:cubicBezTo>
                <a:cubicBezTo>
                  <a:pt x="165299" y="200025"/>
                  <a:pt x="171202" y="202456"/>
                  <a:pt x="176064" y="207317"/>
                </a:cubicBezTo>
                <a:cubicBezTo>
                  <a:pt x="180925" y="212179"/>
                  <a:pt x="183356" y="218083"/>
                  <a:pt x="183356" y="225028"/>
                </a:cubicBezTo>
                <a:cubicBezTo>
                  <a:pt x="183356" y="231974"/>
                  <a:pt x="180925" y="237877"/>
                  <a:pt x="176064" y="242739"/>
                </a:cubicBezTo>
                <a:cubicBezTo>
                  <a:pt x="171202" y="247600"/>
                  <a:pt x="165299" y="250031"/>
                  <a:pt x="158353" y="250031"/>
                </a:cubicBezTo>
                <a:close/>
                <a:moveTo>
                  <a:pt x="269617" y="216694"/>
                </a:moveTo>
                <a:lnTo>
                  <a:pt x="216277" y="216694"/>
                </a:lnTo>
                <a:cubicBezTo>
                  <a:pt x="215721" y="213638"/>
                  <a:pt x="215096" y="210790"/>
                  <a:pt x="214402" y="208151"/>
                </a:cubicBezTo>
                <a:cubicBezTo>
                  <a:pt x="213708" y="205511"/>
                  <a:pt x="212666" y="202803"/>
                  <a:pt x="211276" y="200025"/>
                </a:cubicBezTo>
                <a:lnTo>
                  <a:pt x="248781" y="200025"/>
                </a:lnTo>
                <a:lnTo>
                  <a:pt x="297537" y="150019"/>
                </a:lnTo>
                <a:lnTo>
                  <a:pt x="316706" y="150019"/>
                </a:lnTo>
                <a:lnTo>
                  <a:pt x="316706" y="183356"/>
                </a:lnTo>
                <a:cubicBezTo>
                  <a:pt x="306150" y="183356"/>
                  <a:pt x="296565" y="186412"/>
                  <a:pt x="287952" y="192524"/>
                </a:cubicBezTo>
                <a:cubicBezTo>
                  <a:pt x="279341" y="198636"/>
                  <a:pt x="273228" y="206693"/>
                  <a:pt x="269617" y="216694"/>
                </a:cubicBezTo>
                <a:close/>
                <a:moveTo>
                  <a:pt x="234612" y="166688"/>
                </a:moveTo>
                <a:lnTo>
                  <a:pt x="155853" y="166688"/>
                </a:lnTo>
                <a:lnTo>
                  <a:pt x="205443" y="50006"/>
                </a:lnTo>
                <a:lnTo>
                  <a:pt x="283369" y="50006"/>
                </a:lnTo>
                <a:lnTo>
                  <a:pt x="283369" y="116681"/>
                </a:lnTo>
                <a:lnTo>
                  <a:pt x="234612" y="166688"/>
                </a:lnTo>
                <a:close/>
                <a:moveTo>
                  <a:pt x="248781" y="200025"/>
                </a:moveTo>
                <a:lnTo>
                  <a:pt x="256490" y="192108"/>
                </a:lnTo>
                <a:cubicBezTo>
                  <a:pt x="261630" y="186829"/>
                  <a:pt x="267186" y="181065"/>
                  <a:pt x="273159" y="174813"/>
                </a:cubicBezTo>
                <a:cubicBezTo>
                  <a:pt x="279132" y="168563"/>
                  <a:pt x="284688" y="162868"/>
                  <a:pt x="289828" y="157728"/>
                </a:cubicBezTo>
                <a:lnTo>
                  <a:pt x="297537" y="150019"/>
                </a:lnTo>
                <a:lnTo>
                  <a:pt x="248781" y="200025"/>
                </a:ln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endParaRPr lang="en-US" dirty="0"/>
          </a:p>
        </p:txBody>
      </p:sp>
      <p:sp>
        <p:nvSpPr>
          <p:cNvPr id="6" name="shape-FCD6">
            <a:extLst>
              <a:ext uri="{F7533512-5137-44A4-8799-4F26AE83857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D0F6455-F684-45E2-9102-2A1EB1F510CE}"/>
              </a:ext>
            </a:extLst>
          </p:cNvPr>
          <p:cNvSpPr/>
          <p:nvPr userDrawn="1"/>
        </p:nvSpPr>
        <p:spPr>
          <a:xfrm>
            <a:off x="2855118" y="4276725"/>
            <a:ext cx="366712" cy="266700"/>
          </a:xfrm>
          <a:custGeom>
            <a:avLst/>
            <a:gdLst/>
            <a:ahLst/>
            <a:cxnLst/>
            <a:rect l="0" t="0" r="r" b="b"/>
            <a:pathLst>
              <a:path w="366713" h="266700">
                <a:moveTo>
                  <a:pt x="83344" y="266700"/>
                </a:moveTo>
                <a:cubicBezTo>
                  <a:pt x="69453" y="266700"/>
                  <a:pt x="57646" y="261838"/>
                  <a:pt x="47923" y="252115"/>
                </a:cubicBezTo>
                <a:cubicBezTo>
                  <a:pt x="38199" y="242391"/>
                  <a:pt x="33338" y="230584"/>
                  <a:pt x="33338" y="216694"/>
                </a:cubicBezTo>
                <a:lnTo>
                  <a:pt x="0" y="216694"/>
                </a:lnTo>
                <a:lnTo>
                  <a:pt x="0" y="33338"/>
                </a:lnTo>
                <a:cubicBezTo>
                  <a:pt x="0" y="24170"/>
                  <a:pt x="3264" y="16321"/>
                  <a:pt x="9793" y="9793"/>
                </a:cubicBezTo>
                <a:cubicBezTo>
                  <a:pt x="16321" y="3264"/>
                  <a:pt x="24170" y="0"/>
                  <a:pt x="33338" y="0"/>
                </a:cubicBezTo>
                <a:lnTo>
                  <a:pt x="266700" y="0"/>
                </a:lnTo>
                <a:lnTo>
                  <a:pt x="266700" y="66675"/>
                </a:lnTo>
                <a:lnTo>
                  <a:pt x="316706" y="66675"/>
                </a:lnTo>
                <a:lnTo>
                  <a:pt x="366713" y="133350"/>
                </a:lnTo>
                <a:lnTo>
                  <a:pt x="366713" y="216694"/>
                </a:lnTo>
                <a:lnTo>
                  <a:pt x="333375" y="216694"/>
                </a:lnTo>
                <a:cubicBezTo>
                  <a:pt x="333375" y="230584"/>
                  <a:pt x="328513" y="242391"/>
                  <a:pt x="318790" y="252115"/>
                </a:cubicBezTo>
                <a:cubicBezTo>
                  <a:pt x="309066" y="261838"/>
                  <a:pt x="297259" y="266700"/>
                  <a:pt x="283369" y="266700"/>
                </a:cubicBezTo>
                <a:cubicBezTo>
                  <a:pt x="269478" y="266700"/>
                  <a:pt x="257671" y="261838"/>
                  <a:pt x="247947" y="252115"/>
                </a:cubicBezTo>
                <a:cubicBezTo>
                  <a:pt x="238224" y="242391"/>
                  <a:pt x="233363" y="230584"/>
                  <a:pt x="233363" y="216694"/>
                </a:cubicBezTo>
                <a:lnTo>
                  <a:pt x="133350" y="216694"/>
                </a:lnTo>
                <a:cubicBezTo>
                  <a:pt x="133350" y="230584"/>
                  <a:pt x="128488" y="242391"/>
                  <a:pt x="118765" y="252115"/>
                </a:cubicBezTo>
                <a:cubicBezTo>
                  <a:pt x="109041" y="261838"/>
                  <a:pt x="97234" y="266700"/>
                  <a:pt x="83344" y="266700"/>
                </a:cubicBezTo>
                <a:close/>
                <a:moveTo>
                  <a:pt x="83344" y="233363"/>
                </a:moveTo>
                <a:cubicBezTo>
                  <a:pt x="88066" y="233363"/>
                  <a:pt x="92026" y="231765"/>
                  <a:pt x="95220" y="228570"/>
                </a:cubicBezTo>
                <a:cubicBezTo>
                  <a:pt x="98415" y="225376"/>
                  <a:pt x="100013" y="221416"/>
                  <a:pt x="100013" y="216694"/>
                </a:cubicBezTo>
                <a:cubicBezTo>
                  <a:pt x="100013" y="211971"/>
                  <a:pt x="98415" y="208012"/>
                  <a:pt x="95220" y="204817"/>
                </a:cubicBezTo>
                <a:cubicBezTo>
                  <a:pt x="92026" y="201622"/>
                  <a:pt x="88066" y="200025"/>
                  <a:pt x="83344" y="200025"/>
                </a:cubicBezTo>
                <a:cubicBezTo>
                  <a:pt x="78621" y="200025"/>
                  <a:pt x="74662" y="201622"/>
                  <a:pt x="71467" y="204817"/>
                </a:cubicBezTo>
                <a:cubicBezTo>
                  <a:pt x="68272" y="208012"/>
                  <a:pt x="66675" y="211971"/>
                  <a:pt x="66675" y="216694"/>
                </a:cubicBezTo>
                <a:cubicBezTo>
                  <a:pt x="66675" y="221416"/>
                  <a:pt x="68272" y="225376"/>
                  <a:pt x="71467" y="228570"/>
                </a:cubicBezTo>
                <a:cubicBezTo>
                  <a:pt x="74662" y="231765"/>
                  <a:pt x="78621" y="233363"/>
                  <a:pt x="83344" y="233363"/>
                </a:cubicBezTo>
                <a:close/>
                <a:moveTo>
                  <a:pt x="33338" y="183356"/>
                </a:moveTo>
                <a:lnTo>
                  <a:pt x="46673" y="183356"/>
                </a:lnTo>
                <a:cubicBezTo>
                  <a:pt x="51395" y="178356"/>
                  <a:pt x="56813" y="174328"/>
                  <a:pt x="62925" y="171272"/>
                </a:cubicBezTo>
                <a:cubicBezTo>
                  <a:pt x="69036" y="168215"/>
                  <a:pt x="75843" y="166688"/>
                  <a:pt x="83344" y="166688"/>
                </a:cubicBezTo>
                <a:cubicBezTo>
                  <a:pt x="90845" y="166688"/>
                  <a:pt x="97651" y="168215"/>
                  <a:pt x="103763" y="171272"/>
                </a:cubicBezTo>
                <a:cubicBezTo>
                  <a:pt x="109875" y="174328"/>
                  <a:pt x="115293" y="178356"/>
                  <a:pt x="120015" y="183356"/>
                </a:cubicBezTo>
                <a:lnTo>
                  <a:pt x="233363" y="183356"/>
                </a:lnTo>
                <a:lnTo>
                  <a:pt x="233363" y="33338"/>
                </a:lnTo>
                <a:lnTo>
                  <a:pt x="33338" y="33338"/>
                </a:lnTo>
                <a:lnTo>
                  <a:pt x="33338" y="183356"/>
                </a:lnTo>
                <a:close/>
                <a:moveTo>
                  <a:pt x="283369" y="233363"/>
                </a:moveTo>
                <a:cubicBezTo>
                  <a:pt x="288091" y="233363"/>
                  <a:pt x="292051" y="231765"/>
                  <a:pt x="295245" y="228570"/>
                </a:cubicBezTo>
                <a:cubicBezTo>
                  <a:pt x="298440" y="225376"/>
                  <a:pt x="300038" y="221416"/>
                  <a:pt x="300038" y="216694"/>
                </a:cubicBezTo>
                <a:cubicBezTo>
                  <a:pt x="300038" y="211971"/>
                  <a:pt x="298440" y="208012"/>
                  <a:pt x="295245" y="204817"/>
                </a:cubicBezTo>
                <a:cubicBezTo>
                  <a:pt x="292051" y="201622"/>
                  <a:pt x="288091" y="200025"/>
                  <a:pt x="283369" y="200025"/>
                </a:cubicBezTo>
                <a:cubicBezTo>
                  <a:pt x="278646" y="200025"/>
                  <a:pt x="274687" y="201622"/>
                  <a:pt x="271492" y="204817"/>
                </a:cubicBezTo>
                <a:cubicBezTo>
                  <a:pt x="268297" y="208012"/>
                  <a:pt x="266700" y="211971"/>
                  <a:pt x="266700" y="216694"/>
                </a:cubicBezTo>
                <a:cubicBezTo>
                  <a:pt x="266700" y="221416"/>
                  <a:pt x="268297" y="225376"/>
                  <a:pt x="271492" y="228570"/>
                </a:cubicBezTo>
                <a:cubicBezTo>
                  <a:pt x="274687" y="231765"/>
                  <a:pt x="278646" y="233363"/>
                  <a:pt x="283369" y="233363"/>
                </a:cubicBezTo>
                <a:close/>
                <a:moveTo>
                  <a:pt x="266700" y="150019"/>
                </a:moveTo>
                <a:lnTo>
                  <a:pt x="337542" y="150019"/>
                </a:lnTo>
                <a:lnTo>
                  <a:pt x="300038" y="100013"/>
                </a:lnTo>
                <a:lnTo>
                  <a:pt x="266700" y="100013"/>
                </a:lnTo>
                <a:lnTo>
                  <a:pt x="266700" y="150019"/>
                </a:ln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endParaRPr lang="en-US" dirty="0"/>
          </a:p>
        </p:txBody>
      </p:sp>
      <p:cxnSp>
        <p:nvCxnSpPr>
          <p:cNvPr id="7" name="Straight Connector 6">
            <a:extLst>
              <a:ext uri="{BA8C5A1E-15F6-4262-958C-E8AA35BB441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4BB12C5-E853-4AEE-84C1-110C9C5D5786}"/>
              </a:ext>
            </a:extLst>
          </p:cNvPr>
          <p:cNvCxnSpPr/>
          <p:nvPr/>
        </p:nvCxnSpPr>
        <p:spPr>
          <a:xfrm rot="10800000" flipH="1">
            <a:off x="295227" y="4514850"/>
            <a:ext cx="2542908" cy="0"/>
          </a:xfrm>
          <a:prstGeom prst="line">
            <a:avLst/>
          </a:prstGeom>
          <a:ln w="9525" cap="flat">
            <a:solidFill>
              <a:schemeClr val="bg1">
                <a:lumMod val="85000"/>
              </a:schemeClr>
            </a:solidFill>
            <a:prstDash val="solid"/>
            <a:round/>
          </a:ln>
        </p:spPr>
        <p:style>
          <a:lnRef idx="1">
            <a:schemeClr val="accent1"/>
          </a:lnRef>
          <a:fillRef idx="1">
            <a:schemeClr val="accent1"/>
          </a:fillRef>
          <a:effectRef idx="0">
            <a:schemeClr val="accent1"/>
          </a:effectRef>
          <a:fontRef idx="minor">
            <a:srgbClr val="FFFFFF"/>
          </a:fontRef>
        </p:style>
      </p:cxnSp>
      <p:sp>
        <p:nvSpPr>
          <p:cNvPr id="8" name="Title 1">
            <a:extLst>
              <a:ext uri="{C6685789-8387-4B41-885B-B5EFC95DE9B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48477FA-9EBB-4EFA-A674-0EBF90A5B582}"/>
              </a:ext>
            </a:extLst>
          </p:cNvPr>
          <p:cNvSpPr>
            <a:spLocks noGrp="1"/>
          </p:cNvSpPr>
          <p:nvPr>
            <p:ph type="title" idx="2"/>
          </p:nvPr>
        </p:nvSpPr>
        <p:spPr>
          <a:xfrm>
            <a:off x="266700" y="349043"/>
            <a:ext cx="2772508" cy="419100"/>
          </a:xfrm>
          <a:noFill/>
          <a:ln>
            <a:noFill/>
          </a:ln>
        </p:spPr>
        <p:txBody>
          <a:bodyPr rtlCol="0" anchor="ctr"/>
          <a:lstStyle>
            <a:lvl1pPr lvl="0" algn="l">
              <a:defRPr lang="en-US" sz="2000" cap="none" dirty="0">
                <a:solidFill>
                  <a:srgbClr val="000000"/>
                </a:solidFill>
                <a:latin typeface="Zoho Puvi-light"/>
              </a:defRPr>
            </a:lvl1pPr>
          </a:lstStyle>
          <a:p>
            <a:r>
              <a:rPr lang="en-US" dirty="0"/>
              <a:t>Click to edit Master title style</a:t>
            </a:r>
          </a:p>
        </p:txBody>
      </p:sp>
      <p:sp>
        <p:nvSpPr>
          <p:cNvPr id="9" name="Content Placeholder 2">
            <a:extLst>
              <a:ext uri="{A6B7DB4C-03FB-40A4-A69C-AB8F2AAA376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5849689-600E-487C-B664-0A254063FF2E}"/>
              </a:ext>
            </a:extLst>
          </p:cNvPr>
          <p:cNvSpPr>
            <a:spLocks noGrp="1"/>
          </p:cNvSpPr>
          <p:nvPr>
            <p:ph idx="3"/>
          </p:nvPr>
        </p:nvSpPr>
        <p:spPr>
          <a:xfrm>
            <a:off x="285864" y="1143000"/>
            <a:ext cx="2971800" cy="1190625"/>
          </a:xfrm>
          <a:prstGeom prst="roundRect">
            <a:avLst>
              <a:gd name="adj" fmla="val 7786"/>
            </a:avLst>
          </a:prstGeom>
          <a:solidFill>
            <a:srgbClr val="F7F7F7"/>
          </a:solidFill>
          <a:ln w="9525" cap="flat">
            <a:solidFill>
              <a:srgbClr val="E8E8E8"/>
            </a:solidFill>
            <a:prstDash val="solid"/>
            <a:round/>
          </a:ln>
        </p:spPr>
        <p:txBody>
          <a:bodyPr rtlCol="0">
            <a:normAutofit lnSpcReduction="10000"/>
          </a:bodyPr>
          <a:lstStyle>
            <a:lvl1pPr marL="0" lvl="0" indent="0" algn="l">
              <a:buNone/>
              <a:defRPr lang="en-US" sz="1000" cap="none" dirty="0">
                <a:solidFill>
                  <a:srgbClr val="000000"/>
                </a:solidFill>
                <a:latin typeface="Zoho Puvi-medium"/>
              </a:defRPr>
            </a:lvl1pPr>
            <a:lvl2pPr marL="0" lvl="1" indent="0" algn="l">
              <a:buNone/>
              <a:defRPr lang="en-US" sz="900" cap="none" dirty="0">
                <a:solidFill>
                  <a:srgbClr val="000000"/>
                </a:solidFill>
                <a:latin typeface="Zoho Puvi-medium"/>
              </a:defRPr>
            </a:lvl2pPr>
            <a:lvl3pPr marL="0" lvl="2" indent="0" algn="l">
              <a:buNone/>
              <a:defRPr lang="en-US" sz="800" cap="none" dirty="0">
                <a:solidFill>
                  <a:srgbClr val="000000"/>
                </a:solidFill>
                <a:latin typeface="Zoho Puvi-medium"/>
              </a:defRPr>
            </a:lvl3pPr>
            <a:lvl4pPr marL="0" lvl="3" indent="0" algn="l">
              <a:buNone/>
              <a:defRPr lang="en-US" sz="700" cap="none" dirty="0">
                <a:solidFill>
                  <a:srgbClr val="000000"/>
                </a:solidFill>
                <a:latin typeface="Zoho Puvi-medium"/>
              </a:defRPr>
            </a:lvl4pPr>
            <a:lvl5pPr marL="0" lvl="4" indent="0" algn="l">
              <a:buNone/>
              <a:defRPr lang="en-US" sz="600" cap="none" dirty="0">
                <a:solidFill>
                  <a:srgbClr val="000000"/>
                </a:solidFill>
                <a:latin typeface="Zoho Puvi-mediu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2DBCA512-14B1-4E9D-A7CC-49F5D034B24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2DC0B82-D21C-4C45-9345-C5639C5F5638}"/>
              </a:ext>
            </a:extLst>
          </p:cNvPr>
          <p:cNvSpPr>
            <a:spLocks noGrp="1"/>
          </p:cNvSpPr>
          <p:nvPr>
            <p:ph idx="4"/>
          </p:nvPr>
        </p:nvSpPr>
        <p:spPr>
          <a:xfrm>
            <a:off x="3427666" y="1743075"/>
            <a:ext cx="2971800" cy="1190625"/>
          </a:xfrm>
          <a:prstGeom prst="roundRect">
            <a:avLst>
              <a:gd name="adj" fmla="val 10720"/>
            </a:avLst>
          </a:prstGeom>
          <a:solidFill>
            <a:srgbClr val="F7F7F7"/>
          </a:solidFill>
          <a:ln w="9525" cap="flat">
            <a:solidFill>
              <a:srgbClr val="E8E8E8"/>
            </a:solidFill>
            <a:prstDash val="solid"/>
            <a:round/>
          </a:ln>
        </p:spPr>
        <p:txBody>
          <a:bodyPr rtlCol="0"/>
          <a:lstStyle>
            <a:lvl1pPr marL="0" lvl="0" indent="0" algn="l">
              <a:buNone/>
              <a:defRPr lang="en-US" sz="1000" cap="none" dirty="0">
                <a:solidFill>
                  <a:srgbClr val="000000"/>
                </a:solidFill>
                <a:latin typeface="Zoho Puvi-medium"/>
              </a:defRPr>
            </a:lvl1pPr>
            <a:lvl2pPr marL="0" lvl="1" indent="0" algn="l">
              <a:buNone/>
              <a:defRPr lang="en-US" sz="900" cap="none" dirty="0">
                <a:solidFill>
                  <a:srgbClr val="000000"/>
                </a:solidFill>
                <a:latin typeface="Zoho Puvi-medium"/>
              </a:defRPr>
            </a:lvl2pPr>
            <a:lvl3pPr marL="0" lvl="2" indent="0" algn="l">
              <a:buNone/>
              <a:defRPr lang="en-US" sz="800" cap="none" dirty="0">
                <a:solidFill>
                  <a:srgbClr val="000000"/>
                </a:solidFill>
                <a:latin typeface="Zoho Puvi-medium"/>
              </a:defRPr>
            </a:lvl3pPr>
            <a:lvl4pPr marL="0" lvl="3" indent="0" algn="l">
              <a:buNone/>
              <a:defRPr lang="en-US" sz="700" cap="none" dirty="0">
                <a:solidFill>
                  <a:srgbClr val="000000"/>
                </a:solidFill>
                <a:latin typeface="Zoho Puvi-medium"/>
              </a:defRPr>
            </a:lvl4pPr>
            <a:lvl5pPr marL="0" lvl="4" indent="0" algn="l">
              <a:buNone/>
              <a:defRPr lang="en-US" sz="600" cap="none" dirty="0">
                <a:solidFill>
                  <a:srgbClr val="000000"/>
                </a:solidFill>
                <a:latin typeface="Zoho Puvi-mediu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5">
            <a:extLst>
              <a:ext uri="{2FDD8BB6-570D-4717-AFDE-1CB3634EBD3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1E355C2-D950-410A-B61E-78525BA9B652}"/>
              </a:ext>
            </a:extLst>
          </p:cNvPr>
          <p:cNvSpPr>
            <a:spLocks noGrp="1"/>
          </p:cNvSpPr>
          <p:nvPr>
            <p:ph type="ftr" sz="quarter" idx="5"/>
          </p:nvPr>
        </p:nvSpPr>
        <p:spPr>
          <a:xfrm>
            <a:off x="2495550" y="4686300"/>
            <a:ext cx="5181600" cy="285750"/>
          </a:xfrm>
          <a:noFill/>
          <a:ln>
            <a:noFill/>
          </a:ln>
        </p:spPr>
        <p:txBody>
          <a:bodyPr rtlCol="0"/>
          <a:lstStyle/>
          <a:p>
            <a:r>
              <a:rPr lang="en-US" dirty="0"/>
              <a:t>Footer</a:t>
            </a:r>
          </a:p>
        </p:txBody>
      </p:sp>
      <p:sp>
        <p:nvSpPr>
          <p:cNvPr id="12" name="Date Placeholder 4">
            <a:extLst>
              <a:ext uri="{D4A82D4E-86CC-490D-ABA4-F046DC10E3C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E5D2A63-5FE4-4FB5-91AB-29A03B68129B}"/>
              </a:ext>
            </a:extLst>
          </p:cNvPr>
          <p:cNvSpPr>
            <a:spLocks noGrp="1"/>
          </p:cNvSpPr>
          <p:nvPr>
            <p:ph type="dt" sz="half" idx="6"/>
          </p:nvPr>
        </p:nvSpPr>
        <p:spPr>
          <a:xfrm>
            <a:off x="762000" y="4695033"/>
            <a:ext cx="1639570" cy="285750"/>
          </a:xfrm>
          <a:noFill/>
          <a:ln>
            <a:noFill/>
          </a:ln>
        </p:spPr>
        <p:txBody>
          <a:bodyPr rtlCol="0"/>
          <a:lstStyle/>
          <a:p>
            <a:r>
              <a:rPr lang="en-US" dirty="0"/>
              <a:t>Date</a:t>
            </a:r>
          </a:p>
        </p:txBody>
      </p:sp>
      <p:sp>
        <p:nvSpPr>
          <p:cNvPr id="13" name="Picture Placeholder 12">
            <a:extLst>
              <a:ext uri="{4666AE64-FE9E-48B1-B816-B765FA29760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0E8E7D9-EECC-412A-A952-BF6909131111}"/>
              </a:ext>
            </a:extLst>
          </p:cNvPr>
          <p:cNvSpPr>
            <a:spLocks noGrp="1"/>
          </p:cNvSpPr>
          <p:nvPr>
            <p:ph type="pic" idx="7"/>
          </p:nvPr>
        </p:nvSpPr>
        <p:spPr>
          <a:xfrm>
            <a:off x="6565268" y="-9525"/>
            <a:ext cx="2578731" cy="5150843"/>
          </a:xfrm>
          <a:prstGeom prst="rect">
            <a:avLst/>
          </a:prstGeom>
          <a:solidFill>
            <a:schemeClr val="bg1">
              <a:lumMod val="95000"/>
            </a:schemeClr>
          </a:solidFill>
          <a:ln>
            <a:noFill/>
          </a:ln>
        </p:spPr>
        <p:txBody>
          <a:bodyPr lIns="91440" tIns="93600" rIns="91440" bIns="45720" rtlCol="0">
            <a:noAutofit/>
          </a:bodyPr>
          <a:lstStyle/>
          <a:p>
            <a:pPr lvl="0"/>
            <a:r>
              <a:rPr lang="en-US" dirty="0"/>
              <a:t>Click to edit Master text styles</a:t>
            </a:r>
          </a:p>
        </p:txBody>
      </p:sp>
      <p:sp>
        <p:nvSpPr>
          <p:cNvPr id="14" name="Slide Number Placeholder 6">
            <a:extLst>
              <a:ext uri="{99693CC9-7CF7-4953-9EA1-BBD2259DCEB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95C4A4A-77C0-41EC-BB5E-004C756298BA}"/>
              </a:ext>
            </a:extLst>
          </p:cNvPr>
          <p:cNvSpPr>
            <a:spLocks noGrp="1"/>
          </p:cNvSpPr>
          <p:nvPr>
            <p:ph type="sldNum" sz="quarter" idx="8"/>
          </p:nvPr>
        </p:nvSpPr>
        <p:spPr>
          <a:xfrm>
            <a:off x="0" y="4857750"/>
            <a:ext cx="381000" cy="285750"/>
          </a:xfrm>
          <a:noFill/>
          <a:ln>
            <a:noFill/>
          </a:ln>
        </p:spPr>
        <p:txBody>
          <a:bodyPr rtlCol="0"/>
          <a:lstStyle/>
          <a:p>
            <a:r>
              <a:rPr lang="en-US" dirty="0"/>
              <a:t>&lt;#&gt;</a:t>
            </a:r>
          </a:p>
        </p:txBody>
      </p:sp>
    </p:spTree>
    <p:custDataLst>
      <p:tags r:id="rId1"/>
    </p:custDataLst>
    <p:extLst>
      <p:ext uri="{44065BC7-F3B0-4EAA-B973-856E6F6C7FEB}">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Logistics 13">
    <p:bg>
      <p:bgPr>
        <a:solidFill>
          <a:srgbClr val="FFFFFF"/>
        </a:solidFill>
        <a:effectLst/>
      </p:bgPr>
    </p:bg>
    <p:spTree>
      <p:nvGrpSpPr>
        <p:cNvPr id="1" name=""/>
        <p:cNvGrpSpPr/>
        <p:nvPr/>
      </p:nvGrpSpPr>
      <p:grpSpPr>
        <a:xfrm>
          <a:off x="0" y="0"/>
          <a:ext cx="0" cy="0"/>
          <a:chOff x="0" y="0"/>
          <a:chExt cx="0" cy="0"/>
        </a:xfrm>
      </p:grpSpPr>
      <p:sp>
        <p:nvSpPr>
          <p:cNvPr id="2" name="Title 1">
            <a:extLst>
              <a:ext uri="{4EDA7AEF-C6D1-44CA-AC1E-3DAE7B25201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8E0366B-0515-46C5-B70C-62F8F8C14B89}"/>
              </a:ext>
            </a:extLst>
          </p:cNvPr>
          <p:cNvSpPr>
            <a:spLocks noGrp="1"/>
          </p:cNvSpPr>
          <p:nvPr>
            <p:ph type="title" idx="10"/>
          </p:nvPr>
        </p:nvSpPr>
        <p:spPr>
          <a:xfrm>
            <a:off x="302837" y="333375"/>
            <a:ext cx="4075290" cy="428625"/>
          </a:xfrm>
          <a:noFill/>
          <a:ln>
            <a:noFill/>
          </a:ln>
        </p:spPr>
        <p:txBody>
          <a:bodyPr rtlCol="0" anchor="ctr"/>
          <a:lstStyle>
            <a:lvl1pPr lvl="0" algn="l">
              <a:defRPr lang="en-US" sz="2000" cap="none" dirty="0">
                <a:solidFill>
                  <a:srgbClr val="000000"/>
                </a:solidFill>
                <a:latin typeface="Zoho Puvi-light"/>
              </a:defRPr>
            </a:lvl1pPr>
          </a:lstStyle>
          <a:p>
            <a:r>
              <a:rPr lang="en-US" dirty="0"/>
              <a:t>Click to edit Master title style</a:t>
            </a:r>
          </a:p>
        </p:txBody>
      </p:sp>
      <p:sp>
        <p:nvSpPr>
          <p:cNvPr id="3" name="Slide Number Placeholder 3">
            <a:extLst>
              <a:ext uri="{A1AFE311-1714-4368-8681-FDD9FC9E08C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C4B861A-8219-4EED-BBB7-0E103DE9ABA0}"/>
              </a:ext>
            </a:extLst>
          </p:cNvPr>
          <p:cNvSpPr>
            <a:spLocks noGrp="1"/>
          </p:cNvSpPr>
          <p:nvPr>
            <p:ph type="sldNum" sz="quarter" idx="11"/>
          </p:nvPr>
        </p:nvSpPr>
        <p:spPr>
          <a:xfrm>
            <a:off x="0" y="4857750"/>
            <a:ext cx="381000" cy="285750"/>
          </a:xfrm>
          <a:noFill/>
          <a:ln>
            <a:noFill/>
          </a:ln>
        </p:spPr>
        <p:txBody>
          <a:bodyPr rtlCol="0"/>
          <a:lstStyle/>
          <a:p>
            <a:r>
              <a:rPr lang="en-US" dirty="0"/>
              <a:t>&lt;#&gt;</a:t>
            </a:r>
          </a:p>
        </p:txBody>
      </p:sp>
      <p:sp>
        <p:nvSpPr>
          <p:cNvPr id="4" name="Footer Placeholder 2">
            <a:extLst>
              <a:ext uri="{03E1F5FA-F180-498A-A812-AB50A39BA71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490A646-1704-4D48-84EE-E09BCA1C2109}"/>
              </a:ext>
            </a:extLst>
          </p:cNvPr>
          <p:cNvSpPr>
            <a:spLocks noGrp="1"/>
          </p:cNvSpPr>
          <p:nvPr>
            <p:ph type="ftr" sz="quarter" idx="12"/>
          </p:nvPr>
        </p:nvSpPr>
        <p:spPr>
          <a:xfrm>
            <a:off x="2495550" y="4686300"/>
            <a:ext cx="5181600" cy="285750"/>
          </a:xfrm>
          <a:noFill/>
          <a:ln>
            <a:noFill/>
          </a:ln>
        </p:spPr>
        <p:txBody>
          <a:bodyPr rtlCol="0"/>
          <a:lstStyle/>
          <a:p>
            <a:r>
              <a:rPr lang="en-US" dirty="0"/>
              <a:t>Footer</a:t>
            </a:r>
          </a:p>
        </p:txBody>
      </p:sp>
      <p:sp>
        <p:nvSpPr>
          <p:cNvPr id="5" name="Date Placeholder 1">
            <a:extLst>
              <a:ext uri="{AEECEB71-727D-49DF-88B5-D9D53DA8EC7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69480D1-34CB-46D5-A7CC-3493DFB3F8FE}"/>
              </a:ext>
            </a:extLst>
          </p:cNvPr>
          <p:cNvSpPr>
            <a:spLocks noGrp="1"/>
          </p:cNvSpPr>
          <p:nvPr>
            <p:ph type="dt" sz="half" idx="13"/>
          </p:nvPr>
        </p:nvSpPr>
        <p:spPr>
          <a:xfrm>
            <a:off x="762000" y="4695033"/>
            <a:ext cx="1639570" cy="285750"/>
          </a:xfrm>
          <a:noFill/>
          <a:ln>
            <a:noFill/>
          </a:ln>
        </p:spPr>
        <p:txBody>
          <a:bodyPr rtlCol="0"/>
          <a:lstStyle/>
          <a:p>
            <a:r>
              <a:rPr lang="en-US" dirty="0"/>
              <a:t>Date</a:t>
            </a:r>
          </a:p>
        </p:txBody>
      </p:sp>
      <p:sp>
        <p:nvSpPr>
          <p:cNvPr id="6" name="Title 5">
            <a:extLst>
              <a:ext uri="{B4B1F9E3-8250-463C-87D1-DC7512A5FC9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94C09E4-503C-44B0-98BB-E1D3BCB5933B}"/>
              </a:ext>
            </a:extLst>
          </p:cNvPr>
          <p:cNvSpPr>
            <a:spLocks noGrp="1"/>
          </p:cNvSpPr>
          <p:nvPr>
            <p:ph type="title" idx="14"/>
          </p:nvPr>
        </p:nvSpPr>
        <p:spPr>
          <a:xfrm>
            <a:off x="5572125" y="333375"/>
            <a:ext cx="3333750" cy="428625"/>
          </a:xfrm>
          <a:prstGeom prst="rect">
            <a:avLst/>
          </a:prstGeom>
          <a:noFill/>
          <a:ln>
            <a:noFill/>
          </a:ln>
        </p:spPr>
        <p:txBody>
          <a:bodyPr lIns="91440" tIns="93600" rIns="91440" bIns="45720" rtlCol="0" anchor="ctr">
            <a:normAutofit fontScale="77500" lnSpcReduction="20000"/>
          </a:bodyPr>
          <a:lstStyle>
            <a:lvl1pPr lvl="0" algn="r">
              <a:defRPr lang="en-US" sz="2000" b="0" cap="none" dirty="0">
                <a:solidFill>
                  <a:srgbClr val="000000"/>
                </a:solidFill>
                <a:latin typeface="Zoho Puvi"/>
              </a:defRPr>
            </a:lvl1pPr>
          </a:lstStyle>
          <a:p>
            <a:pPr lvl="0"/>
            <a:r>
              <a:rPr lang="en-US" dirty="0"/>
              <a:t>Click to edit Master text styles</a:t>
            </a:r>
          </a:p>
        </p:txBody>
      </p:sp>
      <p:sp>
        <p:nvSpPr>
          <p:cNvPr id="7" name="Title 6">
            <a:extLst>
              <a:ext uri="{A64B66D7-D338-411C-827A-78F4864965E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EDC2112-C121-40DE-8244-988EFFB173BB}"/>
              </a:ext>
            </a:extLst>
          </p:cNvPr>
          <p:cNvSpPr>
            <a:spLocks noGrp="1"/>
          </p:cNvSpPr>
          <p:nvPr>
            <p:ph type="title" idx="15"/>
          </p:nvPr>
        </p:nvSpPr>
        <p:spPr>
          <a:xfrm>
            <a:off x="533400" y="1162050"/>
            <a:ext cx="2819400" cy="276225"/>
          </a:xfrm>
          <a:prstGeom prst="rect">
            <a:avLst/>
          </a:prstGeom>
          <a:noFill/>
          <a:ln>
            <a:noFill/>
          </a:ln>
        </p:spPr>
        <p:txBody>
          <a:bodyPr lIns="91440" tIns="93600" rIns="91440" bIns="45720" rtlCol="0" anchor="b">
            <a:normAutofit fontScale="47500" lnSpcReduction="20000"/>
          </a:bodyPr>
          <a:lstStyle>
            <a:lvl1pPr lvl="0" algn="r">
              <a:defRPr lang="en-US" sz="2400" b="1" cap="none" dirty="0">
                <a:solidFill>
                  <a:srgbClr val="423EE3"/>
                </a:solidFill>
                <a:latin typeface="Zoho Puvi"/>
              </a:defRPr>
            </a:lvl1pPr>
          </a:lstStyle>
          <a:p>
            <a:pPr lvl="0"/>
            <a:r>
              <a:rPr lang="en-US" dirty="0"/>
              <a:t>Click to edit Master text styles</a:t>
            </a:r>
          </a:p>
        </p:txBody>
      </p:sp>
      <p:sp>
        <p:nvSpPr>
          <p:cNvPr id="8" name="Title 7">
            <a:extLst>
              <a:ext uri="{0028FFB0-F541-43CA-8418-6A53EC7B03A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7795A99-F54A-496E-BD13-42C8EAA4A3C3}"/>
              </a:ext>
            </a:extLst>
          </p:cNvPr>
          <p:cNvSpPr>
            <a:spLocks noGrp="1"/>
          </p:cNvSpPr>
          <p:nvPr>
            <p:ph type="title" idx="16"/>
          </p:nvPr>
        </p:nvSpPr>
        <p:spPr>
          <a:xfrm>
            <a:off x="5753100" y="1162050"/>
            <a:ext cx="2819400" cy="278768"/>
          </a:xfrm>
          <a:prstGeom prst="rect">
            <a:avLst/>
          </a:prstGeom>
          <a:noFill/>
          <a:ln>
            <a:noFill/>
          </a:ln>
        </p:spPr>
        <p:txBody>
          <a:bodyPr lIns="91440" tIns="93600" rIns="91440" bIns="45720" rtlCol="0" anchor="b">
            <a:normAutofit fontScale="25000" lnSpcReduction="20000"/>
          </a:bodyPr>
          <a:lstStyle>
            <a:lvl1pPr lvl="0" algn="l">
              <a:defRPr lang="en-US" sz="4400" b="1" cap="none" dirty="0">
                <a:solidFill>
                  <a:srgbClr val="423EE3"/>
                </a:solidFill>
                <a:latin typeface="Zoho Puvi"/>
              </a:defRPr>
            </a:lvl1pPr>
          </a:lstStyle>
          <a:p>
            <a:pPr lvl="0"/>
            <a:r>
              <a:rPr lang="en-US" dirty="0"/>
              <a:t>Click to edit Master text styles</a:t>
            </a:r>
          </a:p>
        </p:txBody>
      </p:sp>
      <p:sp>
        <p:nvSpPr>
          <p:cNvPr id="9" name="Title 8">
            <a:extLst>
              <a:ext uri="{D4AB03CB-F0F1-4261-9783-1295748A8E0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F34F23D-0984-4F74-9D92-529447D32BB7}"/>
              </a:ext>
            </a:extLst>
          </p:cNvPr>
          <p:cNvSpPr>
            <a:spLocks noGrp="1"/>
          </p:cNvSpPr>
          <p:nvPr>
            <p:ph type="title" idx="17"/>
          </p:nvPr>
        </p:nvSpPr>
        <p:spPr>
          <a:xfrm>
            <a:off x="533400" y="2895600"/>
            <a:ext cx="2819400" cy="276225"/>
          </a:xfrm>
          <a:prstGeom prst="rect">
            <a:avLst/>
          </a:prstGeom>
          <a:noFill/>
          <a:ln>
            <a:noFill/>
          </a:ln>
        </p:spPr>
        <p:txBody>
          <a:bodyPr lIns="91440" tIns="93600" rIns="91440" bIns="45720" rtlCol="0" anchor="ctr">
            <a:normAutofit fontScale="92500" lnSpcReduction="10000"/>
          </a:bodyPr>
          <a:lstStyle>
            <a:lvl1pPr lvl="0" algn="r">
              <a:defRPr lang="en-US" sz="1200" b="1" cap="none" dirty="0">
                <a:solidFill>
                  <a:srgbClr val="423EE3"/>
                </a:solidFill>
                <a:latin typeface="Zoho Puvi"/>
              </a:defRPr>
            </a:lvl1pPr>
          </a:lstStyle>
          <a:p>
            <a:pPr lvl="0"/>
            <a:r>
              <a:rPr lang="en-US" dirty="0"/>
              <a:t>Click to edit Master text styles</a:t>
            </a:r>
          </a:p>
        </p:txBody>
      </p:sp>
      <p:sp>
        <p:nvSpPr>
          <p:cNvPr id="10" name="Title 9">
            <a:extLst>
              <a:ext uri="{916A2848-5834-45D0-B44B-DB93E7F7203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FEAC147-2EC1-4CB0-8881-8DE93110A7B1}"/>
              </a:ext>
            </a:extLst>
          </p:cNvPr>
          <p:cNvSpPr>
            <a:spLocks noGrp="1"/>
          </p:cNvSpPr>
          <p:nvPr>
            <p:ph type="title" idx="18"/>
          </p:nvPr>
        </p:nvSpPr>
        <p:spPr>
          <a:xfrm>
            <a:off x="5753100" y="2895600"/>
            <a:ext cx="2819400" cy="276225"/>
          </a:xfrm>
          <a:prstGeom prst="rect">
            <a:avLst/>
          </a:prstGeom>
          <a:noFill/>
          <a:ln>
            <a:noFill/>
          </a:ln>
        </p:spPr>
        <p:txBody>
          <a:bodyPr lIns="91440" tIns="93600" rIns="91440" bIns="45720" rtlCol="0" anchor="b">
            <a:normAutofit fontScale="47500" lnSpcReduction="20000"/>
          </a:bodyPr>
          <a:lstStyle>
            <a:lvl1pPr lvl="0" algn="l">
              <a:defRPr lang="en-US" sz="2400" b="1" cap="none" dirty="0">
                <a:solidFill>
                  <a:srgbClr val="423EE3"/>
                </a:solidFill>
                <a:latin typeface="Zoho Puvi"/>
              </a:defRPr>
            </a:lvl1pPr>
          </a:lstStyle>
          <a:p>
            <a:pPr lvl="0"/>
            <a:r>
              <a:rPr lang="en-US" dirty="0"/>
              <a:t>Click to edit Master text styles</a:t>
            </a:r>
          </a:p>
        </p:txBody>
      </p:sp>
      <p:sp>
        <p:nvSpPr>
          <p:cNvPr id="11" name="Content Placeholder 10">
            <a:extLst>
              <a:ext uri="{B8CFCC3E-B6E0-466A-864B-8D258488A8D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18AF96A-983A-4AB4-AD40-16E3DED8950E}"/>
              </a:ext>
            </a:extLst>
          </p:cNvPr>
          <p:cNvSpPr>
            <a:spLocks noGrp="1"/>
          </p:cNvSpPr>
          <p:nvPr>
            <p:ph idx="19"/>
          </p:nvPr>
        </p:nvSpPr>
        <p:spPr>
          <a:xfrm>
            <a:off x="5740603" y="3229070"/>
            <a:ext cx="2831897" cy="1428750"/>
          </a:xfrm>
          <a:prstGeom prst="rect">
            <a:avLst/>
          </a:prstGeom>
          <a:noFill/>
          <a:ln>
            <a:noFill/>
          </a:ln>
        </p:spPr>
        <p:txBody>
          <a:bodyPr lIns="91440" tIns="0" rIns="91440" bIns="45720" rtlCol="0">
            <a:normAutofit/>
          </a:bodyPr>
          <a:lstStyle>
            <a:lvl1pPr marL="0" lvl="0" indent="0" algn="l">
              <a:buNone/>
              <a:defRPr lang="en-US" sz="1000" cap="none" dirty="0">
                <a:solidFill>
                  <a:srgbClr val="000000"/>
                </a:solidFill>
                <a:latin typeface="Zoho Puvi-light"/>
              </a:defRPr>
            </a:lvl1pPr>
            <a:lvl2pPr marL="0" lvl="1" indent="0" algn="l">
              <a:buNone/>
              <a:defRPr lang="en-US" sz="900" cap="none" dirty="0">
                <a:solidFill>
                  <a:srgbClr val="000000"/>
                </a:solidFill>
                <a:latin typeface="Zoho Puvi-light"/>
              </a:defRPr>
            </a:lvl2pPr>
            <a:lvl3pPr marL="0" lvl="2" indent="0" algn="l">
              <a:buNone/>
              <a:defRPr lang="en-US" sz="800" cap="none" dirty="0">
                <a:solidFill>
                  <a:srgbClr val="000000"/>
                </a:solidFill>
                <a:latin typeface="Zoho Puvi-light"/>
              </a:defRPr>
            </a:lvl3pPr>
            <a:lvl4pPr marL="0" lvl="3" indent="0" algn="l">
              <a:buNone/>
              <a:defRPr lang="en-US" sz="700" cap="none" dirty="0">
                <a:solidFill>
                  <a:srgbClr val="000000"/>
                </a:solidFill>
                <a:latin typeface="Zoho Puvi-light"/>
              </a:defRPr>
            </a:lvl4pPr>
            <a:lvl5pPr marL="0" lvl="4" indent="0" algn="l">
              <a:buNone/>
              <a:defRPr lang="en-US" sz="7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BC38DACB-8B7E-40A6-A889-53F1519033D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505CCF3-D5FF-4000-B235-BAEAA54CBAA1}"/>
              </a:ext>
            </a:extLst>
          </p:cNvPr>
          <p:cNvSpPr>
            <a:spLocks noGrp="1"/>
          </p:cNvSpPr>
          <p:nvPr>
            <p:ph idx="20"/>
          </p:nvPr>
        </p:nvSpPr>
        <p:spPr>
          <a:xfrm>
            <a:off x="533400" y="3195637"/>
            <a:ext cx="2819400" cy="1428750"/>
          </a:xfrm>
          <a:prstGeom prst="rect">
            <a:avLst/>
          </a:prstGeom>
          <a:noFill/>
          <a:ln>
            <a:noFill/>
          </a:ln>
        </p:spPr>
        <p:txBody>
          <a:bodyPr lIns="91440" tIns="47625" rIns="91440" bIns="45720" rtlCol="0" anchor="t">
            <a:normAutofit/>
          </a:bodyPr>
          <a:lstStyle>
            <a:lvl1pPr marL="0" lvl="0" indent="0" algn="r">
              <a:buNone/>
              <a:defRPr lang="en-US" sz="1000" cap="none" dirty="0">
                <a:solidFill>
                  <a:srgbClr val="000000"/>
                </a:solidFill>
                <a:latin typeface="Zoho Puvi-light"/>
              </a:defRPr>
            </a:lvl1pPr>
            <a:lvl2pPr marL="0" lvl="1" indent="0" algn="r">
              <a:buNone/>
              <a:defRPr lang="en-US" sz="900" cap="none" dirty="0">
                <a:solidFill>
                  <a:srgbClr val="000000"/>
                </a:solidFill>
                <a:latin typeface="Zoho Puvi-light"/>
              </a:defRPr>
            </a:lvl2pPr>
            <a:lvl3pPr marL="0" lvl="2" indent="0" algn="r">
              <a:buNone/>
              <a:defRPr lang="en-US" sz="800" cap="none" dirty="0">
                <a:solidFill>
                  <a:srgbClr val="000000"/>
                </a:solidFill>
                <a:latin typeface="Zoho Puvi-light"/>
              </a:defRPr>
            </a:lvl3pPr>
            <a:lvl4pPr marL="0" lvl="3" indent="0" algn="r">
              <a:buNone/>
              <a:defRPr lang="en-US" sz="700" cap="none" dirty="0">
                <a:solidFill>
                  <a:srgbClr val="000000"/>
                </a:solidFill>
                <a:latin typeface="Zoho Puvi-light"/>
              </a:defRPr>
            </a:lvl4pPr>
            <a:lvl5pPr marL="0" lvl="4" indent="0" algn="r">
              <a:buNone/>
              <a:defRPr lang="en-US" sz="6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2">
            <a:extLst>
              <a:ext uri="{5419B21D-A16B-46F5-880B-705DE25B3EE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A39FFBA-30B6-4207-93AA-B2C2D68344DB}"/>
              </a:ext>
            </a:extLst>
          </p:cNvPr>
          <p:cNvSpPr>
            <a:spLocks noGrp="1"/>
          </p:cNvSpPr>
          <p:nvPr>
            <p:ph idx="21"/>
          </p:nvPr>
        </p:nvSpPr>
        <p:spPr>
          <a:xfrm>
            <a:off x="5753100" y="1466850"/>
            <a:ext cx="2819400" cy="1240593"/>
          </a:xfrm>
          <a:prstGeom prst="rect">
            <a:avLst/>
          </a:prstGeom>
          <a:noFill/>
          <a:ln>
            <a:noFill/>
          </a:ln>
        </p:spPr>
        <p:txBody>
          <a:bodyPr lIns="91440" tIns="0" rIns="91440" bIns="45720" rtlCol="0">
            <a:normAutofit/>
          </a:bodyPr>
          <a:lstStyle>
            <a:lvl1pPr marL="0" lvl="0" indent="0" algn="l">
              <a:buNone/>
              <a:defRPr lang="en-US" sz="1000" cap="none" dirty="0">
                <a:solidFill>
                  <a:srgbClr val="000000"/>
                </a:solidFill>
                <a:latin typeface="Zoho Puvi-light"/>
              </a:defRPr>
            </a:lvl1pPr>
            <a:lvl2pPr marL="0" lvl="1" indent="0" algn="l">
              <a:buNone/>
              <a:defRPr lang="en-US" sz="900" cap="none" dirty="0">
                <a:solidFill>
                  <a:srgbClr val="000000"/>
                </a:solidFill>
                <a:latin typeface="Zoho Puvi-light"/>
              </a:defRPr>
            </a:lvl2pPr>
            <a:lvl3pPr marL="0" lvl="2" indent="0" algn="l">
              <a:buNone/>
              <a:defRPr lang="en-US" sz="800" cap="none" dirty="0">
                <a:solidFill>
                  <a:srgbClr val="000000"/>
                </a:solidFill>
                <a:latin typeface="Zoho Puvi-light"/>
              </a:defRPr>
            </a:lvl3pPr>
            <a:lvl4pPr marL="0" lvl="3" indent="0" algn="l">
              <a:buNone/>
              <a:defRPr lang="en-US" sz="700" cap="none" dirty="0">
                <a:solidFill>
                  <a:srgbClr val="000000"/>
                </a:solidFill>
                <a:latin typeface="Zoho Puvi-light"/>
              </a:defRPr>
            </a:lvl4pPr>
            <a:lvl5pPr marL="0" lvl="4" indent="0" algn="l">
              <a:buNone/>
              <a:defRPr lang="en-US" sz="6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3" hidden="1">
            <a:extLst>
              <a:ext uri="{09F927C0-5951-43DA-9019-9873C5BDD29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FEBAE44-50B7-4603-8625-E72F2ABAB744}"/>
              </a:ext>
            </a:extLst>
          </p:cNvPr>
          <p:cNvSpPr>
            <a:spLocks noGrp="1"/>
          </p:cNvSpPr>
          <p:nvPr>
            <p:ph type="title" idx="22"/>
          </p:nvPr>
        </p:nvSpPr>
        <p:spPr>
          <a:xfrm>
            <a:off x="344271" y="3696862"/>
            <a:ext cx="2095500" cy="1283922"/>
          </a:xfrm>
          <a:prstGeom prst="rect">
            <a:avLst/>
          </a:prstGeom>
          <a:noFill/>
          <a:ln>
            <a:noFill/>
          </a:ln>
        </p:spPr>
        <p:txBody>
          <a:bodyPr lIns="91440" tIns="93600" rIns="91440" bIns="45720" rtlCol="0" anchor="t">
            <a:normAutofit/>
          </a:bodyPr>
          <a:lstStyle>
            <a:lvl1pPr lvl="0" algn="ctr">
              <a:defRPr lang="en-US" sz="1000" b="0" cap="none" dirty="0">
                <a:solidFill>
                  <a:srgbClr val="000000"/>
                </a:solidFill>
                <a:latin typeface="Zoho Puvi"/>
              </a:defRPr>
            </a:lvl1pPr>
          </a:lstStyle>
          <a:p>
            <a:pPr lvl="0"/>
            <a:r>
              <a:rPr lang="en-US" dirty="0"/>
              <a:t>Click to edit Master text styles</a:t>
            </a:r>
          </a:p>
        </p:txBody>
      </p:sp>
      <p:sp>
        <p:nvSpPr>
          <p:cNvPr id="15" name="Content Placeholder 14">
            <a:extLst>
              <a:ext uri="{61E7CF91-9DCC-4D0D-94E6-E1248F52735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13F578A-71F7-4A0B-9EC2-3C9B2D310D2E}"/>
              </a:ext>
            </a:extLst>
          </p:cNvPr>
          <p:cNvSpPr>
            <a:spLocks noGrp="1"/>
          </p:cNvSpPr>
          <p:nvPr>
            <p:ph idx="23"/>
          </p:nvPr>
        </p:nvSpPr>
        <p:spPr>
          <a:xfrm>
            <a:off x="533400" y="1466850"/>
            <a:ext cx="2819400" cy="1238250"/>
          </a:xfrm>
          <a:prstGeom prst="rect">
            <a:avLst/>
          </a:prstGeom>
          <a:noFill/>
          <a:ln>
            <a:noFill/>
          </a:ln>
        </p:spPr>
        <p:txBody>
          <a:bodyPr lIns="91440" tIns="47625" rIns="91440" bIns="45720" rtlCol="0" anchor="t">
            <a:normAutofit/>
          </a:bodyPr>
          <a:lstStyle>
            <a:lvl1pPr marL="0" lvl="0" indent="0" algn="r">
              <a:buNone/>
              <a:defRPr lang="en-US" sz="1200" cap="none" dirty="0">
                <a:solidFill>
                  <a:srgbClr val="000000"/>
                </a:solidFill>
                <a:latin typeface="Zoho Puvi-light"/>
              </a:defRPr>
            </a:lvl1pPr>
            <a:lvl2pPr marL="0" lvl="1" indent="0" algn="r">
              <a:buNone/>
              <a:defRPr lang="en-US" sz="1000" cap="none" dirty="0">
                <a:solidFill>
                  <a:srgbClr val="000000"/>
                </a:solidFill>
                <a:latin typeface="Zoho Puvi-light"/>
              </a:defRPr>
            </a:lvl2pPr>
            <a:lvl3pPr marL="0" lvl="2" indent="0" algn="r">
              <a:buNone/>
              <a:defRPr lang="en-US" sz="900" cap="none" dirty="0">
                <a:solidFill>
                  <a:srgbClr val="000000"/>
                </a:solidFill>
                <a:latin typeface="Zoho Puvi-light"/>
              </a:defRPr>
            </a:lvl3pPr>
            <a:lvl4pPr marL="0" lvl="3" indent="0" algn="r">
              <a:buNone/>
              <a:defRPr lang="en-US" sz="800" cap="none" dirty="0">
                <a:solidFill>
                  <a:srgbClr val="000000"/>
                </a:solidFill>
                <a:latin typeface="Zoho Puvi-light"/>
              </a:defRPr>
            </a:lvl4pPr>
            <a:lvl5pPr marL="0" lvl="4" indent="0" algn="r">
              <a:buNone/>
              <a:defRPr lang="en-US" sz="7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15">
            <a:extLst>
              <a:ext uri="{8FA9D3BB-A868-4933-8AD6-69836576942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E6DB468-634F-4B2C-A6C9-93DEC938DF04}"/>
              </a:ext>
            </a:extLst>
          </p:cNvPr>
          <p:cNvSpPr>
            <a:spLocks noGrp="1"/>
          </p:cNvSpPr>
          <p:nvPr>
            <p:ph type="pic" idx="24"/>
          </p:nvPr>
        </p:nvSpPr>
        <p:spPr>
          <a:xfrm>
            <a:off x="3498951" y="1760067"/>
            <a:ext cx="2095500" cy="2095500"/>
          </a:xfrm>
          <a:prstGeom prst="rect">
            <a:avLst/>
          </a:prstGeom>
          <a:solidFill>
            <a:schemeClr val="bg1">
              <a:lumMod val="95000"/>
            </a:schemeClr>
          </a:solidFill>
          <a:ln>
            <a:noFill/>
          </a:ln>
        </p:spPr>
        <p:txBody>
          <a:bodyPr lIns="91440" tIns="93600" rIns="91440" bIns="45720" rtlCol="0">
            <a:noAutofit/>
          </a:bodyPr>
          <a:lstStyle/>
          <a:p>
            <a:pPr lvl="0"/>
            <a:r>
              <a:rPr lang="en-US" dirty="0"/>
              <a:t>Click to edit Master text styles</a:t>
            </a:r>
          </a:p>
        </p:txBody>
      </p:sp>
    </p:spTree>
    <p:custDataLst>
      <p:tags r:id="rId1"/>
    </p:custDataLst>
    <p:extLst>
      <p:ext uri="{5C9857B1-3911-4D6D-8513-5030463BBC8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Logistics 1">
    <p:bg>
      <p:bgPr>
        <a:solidFill>
          <a:srgbClr val="FFFFFF"/>
        </a:solidFill>
        <a:effectLst/>
      </p:bgPr>
    </p:bg>
    <p:spTree>
      <p:nvGrpSpPr>
        <p:cNvPr id="1" name=""/>
        <p:cNvGrpSpPr/>
        <p:nvPr/>
      </p:nvGrpSpPr>
      <p:grpSpPr>
        <a:xfrm>
          <a:off x="0" y="0"/>
          <a:ext cx="0" cy="0"/>
          <a:chOff x="0" y="0"/>
          <a:chExt cx="0" cy="0"/>
        </a:xfrm>
      </p:grpSpPr>
      <p:sp>
        <p:nvSpPr>
          <p:cNvPr id="2" name="Picture Placeholder 1">
            <a:extLst>
              <a:ext uri="{17E64CA2-6D4E-4DE8-8F9E-1C8E89D1792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A993B0A-F171-4CE9-9F21-B4F9CA82106F}"/>
              </a:ext>
            </a:extLst>
          </p:cNvPr>
          <p:cNvSpPr>
            <a:spLocks noGrp="1"/>
          </p:cNvSpPr>
          <p:nvPr>
            <p:ph type="pic"/>
          </p:nvPr>
        </p:nvSpPr>
        <p:spPr>
          <a:xfrm>
            <a:off x="0" y="0"/>
            <a:ext cx="3953770" cy="5143500"/>
          </a:xfrm>
          <a:prstGeom prst="rect">
            <a:avLst/>
          </a:prstGeom>
          <a:solidFill>
            <a:schemeClr val="bg1">
              <a:lumMod val="95000"/>
            </a:schemeClr>
          </a:solidFill>
          <a:ln>
            <a:noFill/>
          </a:ln>
        </p:spPr>
        <p:txBody>
          <a:bodyPr lIns="91440" tIns="93600" rIns="91440" bIns="45720" rtlCol="0">
            <a:noAutofit/>
          </a:bodyPr>
          <a:lstStyle/>
          <a:p>
            <a:pPr lvl="0"/>
            <a:r>
              <a:rPr lang="en-US" dirty="0"/>
              <a:t>Click to edit Master text styles</a:t>
            </a:r>
          </a:p>
        </p:txBody>
      </p:sp>
      <p:sp>
        <p:nvSpPr>
          <p:cNvPr id="3" name="Slide Number Placeholder 3">
            <a:extLst>
              <a:ext uri="{33DD22F0-0005-4154-B79D-16BDE2EB306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B95B194-0914-44A1-8926-EC8E1E4B4DC7}"/>
              </a:ext>
            </a:extLst>
          </p:cNvPr>
          <p:cNvSpPr>
            <a:spLocks noGrp="1"/>
          </p:cNvSpPr>
          <p:nvPr>
            <p:ph type="sldNum" sz="quarter" idx="1"/>
          </p:nvPr>
        </p:nvSpPr>
        <p:spPr>
          <a:xfrm>
            <a:off x="0" y="4857750"/>
            <a:ext cx="381000" cy="285750"/>
          </a:xfrm>
          <a:noFill/>
          <a:ln>
            <a:noFill/>
          </a:ln>
        </p:spPr>
        <p:txBody>
          <a:bodyPr rtlCol="0"/>
          <a:lstStyle/>
          <a:p>
            <a:r>
              <a:rPr lang="en-US" dirty="0"/>
              <a:t>&lt;#&gt;</a:t>
            </a:r>
          </a:p>
        </p:txBody>
      </p:sp>
      <p:sp>
        <p:nvSpPr>
          <p:cNvPr id="4" name="Footer Placeholder 2">
            <a:extLst>
              <a:ext uri="{28837209-2D93-4C2A-A5A5-7AD8EBFF954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989D06E-FC2A-4A39-9AA7-18C82E280482}"/>
              </a:ext>
            </a:extLst>
          </p:cNvPr>
          <p:cNvSpPr>
            <a:spLocks noGrp="1"/>
          </p:cNvSpPr>
          <p:nvPr>
            <p:ph type="ftr" sz="quarter" idx="2"/>
          </p:nvPr>
        </p:nvSpPr>
        <p:spPr>
          <a:xfrm>
            <a:off x="2495550" y="4686300"/>
            <a:ext cx="5181600" cy="285750"/>
          </a:xfrm>
          <a:noFill/>
          <a:ln>
            <a:noFill/>
          </a:ln>
        </p:spPr>
        <p:txBody>
          <a:bodyPr rtlCol="0"/>
          <a:lstStyle/>
          <a:p>
            <a:r>
              <a:rPr lang="en-US" dirty="0"/>
              <a:t>Footer</a:t>
            </a:r>
          </a:p>
        </p:txBody>
      </p:sp>
      <p:sp>
        <p:nvSpPr>
          <p:cNvPr id="5" name="Date Placeholder 1">
            <a:extLst>
              <a:ext uri="{AC1DD424-524C-4F2C-8EDF-41CB0945C51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2AFB5AA-B1B5-4FF1-A052-BD8E238B4F08}"/>
              </a:ext>
            </a:extLst>
          </p:cNvPr>
          <p:cNvSpPr>
            <a:spLocks noGrp="1"/>
          </p:cNvSpPr>
          <p:nvPr>
            <p:ph type="dt" sz="half" idx="3"/>
          </p:nvPr>
        </p:nvSpPr>
        <p:spPr>
          <a:xfrm>
            <a:off x="762000" y="4695033"/>
            <a:ext cx="1639570" cy="285750"/>
          </a:xfrm>
          <a:noFill/>
          <a:ln>
            <a:noFill/>
          </a:ln>
        </p:spPr>
        <p:txBody>
          <a:bodyPr rtlCol="0"/>
          <a:lstStyle/>
          <a:p>
            <a:r>
              <a:rPr lang="en-US" dirty="0"/>
              <a:t>Date</a:t>
            </a:r>
          </a:p>
        </p:txBody>
      </p:sp>
      <p:sp>
        <p:nvSpPr>
          <p:cNvPr id="6" name="Title 5">
            <a:extLst>
              <a:ext uri="{9B916D05-0F51-4EF9-B6A0-DCABA83F8D8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0264741-88B7-4289-B76B-F0DC43321213}"/>
              </a:ext>
            </a:extLst>
          </p:cNvPr>
          <p:cNvSpPr>
            <a:spLocks noGrp="1"/>
          </p:cNvSpPr>
          <p:nvPr>
            <p:ph type="title" idx="4"/>
          </p:nvPr>
        </p:nvSpPr>
        <p:spPr>
          <a:xfrm>
            <a:off x="4401588" y="669521"/>
            <a:ext cx="3542261" cy="230524"/>
          </a:xfrm>
          <a:prstGeom prst="rect">
            <a:avLst/>
          </a:prstGeom>
          <a:noFill/>
          <a:ln>
            <a:noFill/>
          </a:ln>
        </p:spPr>
        <p:txBody>
          <a:bodyPr lIns="91440" tIns="93600" rIns="91440" bIns="45720" rtlCol="0" anchor="ctr">
            <a:normAutofit fontScale="47500" lnSpcReduction="20000"/>
          </a:bodyPr>
          <a:lstStyle>
            <a:lvl1pPr lvl="0" algn="l">
              <a:defRPr lang="en-US" sz="2000" cap="none" dirty="0">
                <a:solidFill>
                  <a:srgbClr val="000000"/>
                </a:solidFill>
                <a:latin typeface="Zoho Puvi-light"/>
              </a:defRPr>
            </a:lvl1pPr>
          </a:lstStyle>
          <a:p>
            <a:pPr lvl="0"/>
            <a:r>
              <a:rPr lang="en-US" dirty="0"/>
              <a:t>Click to edit Master text styles</a:t>
            </a:r>
          </a:p>
        </p:txBody>
      </p:sp>
      <p:sp>
        <p:nvSpPr>
          <p:cNvPr id="7" name="Title 6">
            <a:extLst>
              <a:ext uri="{35162220-A822-41EB-841D-5AD9945452F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602BE64-05AC-498F-BC86-8D51A77FD139}"/>
              </a:ext>
            </a:extLst>
          </p:cNvPr>
          <p:cNvSpPr>
            <a:spLocks noGrp="1"/>
          </p:cNvSpPr>
          <p:nvPr>
            <p:ph type="title" idx="5"/>
          </p:nvPr>
        </p:nvSpPr>
        <p:spPr>
          <a:xfrm>
            <a:off x="4401064" y="861945"/>
            <a:ext cx="3542785" cy="1468202"/>
          </a:xfrm>
          <a:prstGeom prst="rect">
            <a:avLst/>
          </a:prstGeom>
          <a:noFill/>
          <a:ln>
            <a:noFill/>
          </a:ln>
        </p:spPr>
        <p:txBody>
          <a:bodyPr lIns="91440" tIns="93600" rIns="91440" bIns="45720" rtlCol="0" anchor="t">
            <a:normAutofit fontScale="85000" lnSpcReduction="20000"/>
          </a:bodyPr>
          <a:lstStyle>
            <a:lvl1pPr lvl="0" algn="l">
              <a:lnSpc>
                <a:spcPct val="90000"/>
              </a:lnSpc>
              <a:defRPr lang="en-US" sz="4800" b="1" cap="none" dirty="0">
                <a:solidFill>
                  <a:srgbClr val="000000"/>
                </a:solidFill>
                <a:latin typeface="Zoho Puvi"/>
              </a:defRPr>
            </a:lvl1pPr>
          </a:lstStyle>
          <a:p>
            <a:pPr lvl="0"/>
            <a:r>
              <a:rPr lang="en-US" dirty="0"/>
              <a:t>Click to edit Master text styles</a:t>
            </a:r>
          </a:p>
        </p:txBody>
      </p:sp>
    </p:spTree>
    <p:custDataLst>
      <p:tags r:id="rId1"/>
    </p:custDataLst>
    <p:extLst>
      <p:ext uri="{A30EC36C-F922-4B70-AB86-1C07EE3B43E6}">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Logistics 2">
    <p:bg>
      <p:bgPr>
        <a:solidFill>
          <a:srgbClr val="FFFFFF"/>
        </a:solidFill>
        <a:effectLst/>
      </p:bgPr>
    </p:bg>
    <p:spTree>
      <p:nvGrpSpPr>
        <p:cNvPr id="1" name=""/>
        <p:cNvGrpSpPr/>
        <p:nvPr/>
      </p:nvGrpSpPr>
      <p:grpSpPr>
        <a:xfrm>
          <a:off x="0" y="0"/>
          <a:ext cx="0" cy="0"/>
          <a:chOff x="0" y="0"/>
          <a:chExt cx="0" cy="0"/>
        </a:xfrm>
      </p:grpSpPr>
      <p:sp>
        <p:nvSpPr>
          <p:cNvPr id="2" name="Picture Placeholder 2">
            <a:extLst>
              <a:ext uri="{3522F58A-9C4F-4E73-B9DC-CD9C60FD217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EA41A4D-CC14-4833-8073-B1E70CF44595}"/>
              </a:ext>
            </a:extLst>
          </p:cNvPr>
          <p:cNvSpPr>
            <a:spLocks noGrp="1"/>
          </p:cNvSpPr>
          <p:nvPr>
            <p:ph type="pic"/>
          </p:nvPr>
        </p:nvSpPr>
        <p:spPr>
          <a:xfrm>
            <a:off x="5790208" y="0"/>
            <a:ext cx="3362325" cy="5143500"/>
          </a:xfrm>
          <a:solidFill>
            <a:schemeClr val="bg1">
              <a:lumMod val="95000"/>
            </a:schemeClr>
          </a:solidFill>
          <a:ln w="38100">
            <a:noFill/>
            <a:miter lim="800000"/>
          </a:ln>
        </p:spPr>
        <p:txBody>
          <a:bodyPr rtlCol="0"/>
          <a:lstStyle/>
          <a:p>
            <a:r>
              <a:rPr lang="en-US" dirty="0"/>
              <a:t>Click icon to add picture</a:t>
            </a:r>
          </a:p>
        </p:txBody>
      </p:sp>
      <p:sp>
        <p:nvSpPr>
          <p:cNvPr id="3" name="Title 1">
            <a:extLst>
              <a:ext uri="{AF9F5DCD-CDF1-4DB6-B273-2563E951D55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DDE7E44-862D-4CEE-AAE5-7E89DE02F05A}"/>
              </a:ext>
            </a:extLst>
          </p:cNvPr>
          <p:cNvSpPr>
            <a:spLocks noGrp="1"/>
          </p:cNvSpPr>
          <p:nvPr>
            <p:ph type="title" idx="1"/>
          </p:nvPr>
        </p:nvSpPr>
        <p:spPr>
          <a:xfrm>
            <a:off x="295275" y="333375"/>
            <a:ext cx="2524125" cy="428625"/>
          </a:xfrm>
          <a:noFill/>
          <a:ln>
            <a:noFill/>
          </a:ln>
        </p:spPr>
        <p:txBody>
          <a:bodyPr rtlCol="0" anchor="ctr"/>
          <a:lstStyle>
            <a:lvl1pPr lvl="0" algn="l">
              <a:defRPr lang="en-US" sz="2000" cap="none" dirty="0">
                <a:solidFill>
                  <a:srgbClr val="000000"/>
                </a:solidFill>
                <a:latin typeface="Zoho Puvi-light"/>
              </a:defRPr>
            </a:lvl1pPr>
          </a:lstStyle>
          <a:p>
            <a:r>
              <a:rPr lang="en-US" dirty="0"/>
              <a:t>Click to edit Master title style</a:t>
            </a:r>
          </a:p>
        </p:txBody>
      </p:sp>
      <p:sp>
        <p:nvSpPr>
          <p:cNvPr id="4" name="Text Placeholder 3">
            <a:extLst>
              <a:ext uri="{3A25EC2B-5672-4CA5-B7D2-4BA2D844734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9FC87DD-184A-492E-8CBB-D7725A5C18C1}"/>
              </a:ext>
            </a:extLst>
          </p:cNvPr>
          <p:cNvSpPr>
            <a:spLocks noGrp="1"/>
          </p:cNvSpPr>
          <p:nvPr>
            <p:ph type="body" idx="2"/>
          </p:nvPr>
        </p:nvSpPr>
        <p:spPr>
          <a:xfrm>
            <a:off x="293827" y="2642739"/>
            <a:ext cx="5262258" cy="1924240"/>
          </a:xfrm>
          <a:noFill/>
          <a:ln>
            <a:noFill/>
          </a:ln>
        </p:spPr>
        <p:txBody>
          <a:bodyPr lIns="91440" tIns="0" rIns="91440" bIns="45720" rtlCol="0" anchor="t">
            <a:normAutofit/>
          </a:bodyPr>
          <a:lstStyle>
            <a:lvl1pPr marL="0" lvl="0" indent="0" algn="l">
              <a:lnSpc>
                <a:spcPct val="100000"/>
              </a:lnSpc>
              <a:buNone/>
              <a:defRPr lang="en-US" sz="1000" b="0" cap="none" dirty="0">
                <a:solidFill>
                  <a:srgbClr val="000000"/>
                </a:solidFill>
                <a:latin typeface="Zoho Puvi"/>
              </a:defRPr>
            </a:lvl1pPr>
          </a:lstStyle>
          <a:p>
            <a:r>
              <a:rPr lang="en-US" dirty="0"/>
              <a:t>Click to edit Master text styles</a:t>
            </a:r>
          </a:p>
        </p:txBody>
      </p:sp>
      <p:sp>
        <p:nvSpPr>
          <p:cNvPr id="5" name="Slide Number Placeholder 4">
            <a:extLst>
              <a:ext uri="{A5BBBE24-24D0-48D9-872A-3BBAD6B332C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2C30273-AE08-4591-942D-5C737678926F}"/>
              </a:ext>
            </a:extLst>
          </p:cNvPr>
          <p:cNvSpPr>
            <a:spLocks noGrp="1"/>
          </p:cNvSpPr>
          <p:nvPr>
            <p:ph type="sldNum" sz="quarter" idx="3"/>
          </p:nvPr>
        </p:nvSpPr>
        <p:spPr>
          <a:xfrm>
            <a:off x="0" y="4857750"/>
            <a:ext cx="381000" cy="285750"/>
          </a:xfrm>
          <a:noFill/>
          <a:ln>
            <a:noFill/>
          </a:ln>
        </p:spPr>
        <p:txBody>
          <a:bodyPr rtlCol="0"/>
          <a:lstStyle/>
          <a:p>
            <a:r>
              <a:rPr lang="en-US" dirty="0"/>
              <a:t>&lt;#&gt;</a:t>
            </a:r>
          </a:p>
        </p:txBody>
      </p:sp>
      <p:sp>
        <p:nvSpPr>
          <p:cNvPr id="6" name="Footer Placeholder 3">
            <a:extLst>
              <a:ext uri="{D7FFF8DC-363A-4287-94B9-98D762DB0DC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03DF874-F571-48F1-914B-CB65158D5C38}"/>
              </a:ext>
            </a:extLst>
          </p:cNvPr>
          <p:cNvSpPr>
            <a:spLocks noGrp="1"/>
          </p:cNvSpPr>
          <p:nvPr>
            <p:ph type="ftr" sz="quarter" idx="4"/>
          </p:nvPr>
        </p:nvSpPr>
        <p:spPr>
          <a:xfrm>
            <a:off x="2495550" y="4686300"/>
            <a:ext cx="5181600" cy="285750"/>
          </a:xfrm>
          <a:noFill/>
          <a:ln>
            <a:noFill/>
          </a:ln>
        </p:spPr>
        <p:txBody>
          <a:bodyPr rtlCol="0"/>
          <a:lstStyle/>
          <a:p>
            <a:r>
              <a:rPr lang="en-US" dirty="0"/>
              <a:t>Footer</a:t>
            </a:r>
          </a:p>
        </p:txBody>
      </p:sp>
      <p:sp>
        <p:nvSpPr>
          <p:cNvPr id="7" name="Date Placeholder 1">
            <a:extLst>
              <a:ext uri="{3A7644B2-6D6F-42AA-905A-C374F335C6F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17E8D2E-1353-4954-9D2E-81AA78A818DB}"/>
              </a:ext>
            </a:extLst>
          </p:cNvPr>
          <p:cNvSpPr>
            <a:spLocks noGrp="1"/>
          </p:cNvSpPr>
          <p:nvPr>
            <p:ph type="dt" sz="half" idx="5"/>
          </p:nvPr>
        </p:nvSpPr>
        <p:spPr>
          <a:xfrm>
            <a:off x="762000" y="4695033"/>
            <a:ext cx="1639570" cy="285750"/>
          </a:xfrm>
          <a:noFill/>
          <a:ln>
            <a:noFill/>
          </a:ln>
        </p:spPr>
        <p:txBody>
          <a:bodyPr rtlCol="0"/>
          <a:lstStyle/>
          <a:p>
            <a:r>
              <a:rPr lang="en-US" dirty="0"/>
              <a:t>Date</a:t>
            </a:r>
          </a:p>
        </p:txBody>
      </p:sp>
      <p:sp>
        <p:nvSpPr>
          <p:cNvPr id="8" name="Title 7">
            <a:extLst>
              <a:ext uri="{A3D85A1A-3D07-45F9-BFD6-561B25ED611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1C7DE8E-60CD-426D-955E-E8ED825717F3}"/>
              </a:ext>
            </a:extLst>
          </p:cNvPr>
          <p:cNvSpPr>
            <a:spLocks noGrp="1"/>
          </p:cNvSpPr>
          <p:nvPr>
            <p:ph type="title" idx="6"/>
          </p:nvPr>
        </p:nvSpPr>
        <p:spPr>
          <a:xfrm>
            <a:off x="7257058" y="3901182"/>
            <a:ext cx="1593113" cy="965777"/>
          </a:xfrm>
          <a:prstGeom prst="rect">
            <a:avLst/>
          </a:prstGeom>
          <a:noFill/>
          <a:ln>
            <a:noFill/>
          </a:ln>
        </p:spPr>
        <p:txBody>
          <a:bodyPr lIns="91440" tIns="93600" rIns="91440" bIns="45720" rtlCol="0" anchor="ctr">
            <a:normAutofit fontScale="62500" lnSpcReduction="20000"/>
          </a:bodyPr>
          <a:lstStyle>
            <a:lvl1pPr lvl="0" algn="ctr">
              <a:defRPr lang="en-US" sz="2400" cap="none" dirty="0">
                <a:solidFill>
                  <a:srgbClr val="000000"/>
                </a:solidFill>
                <a:latin typeface="Zoho Puvi-light"/>
              </a:defRPr>
            </a:lvl1pPr>
          </a:lstStyle>
          <a:p>
            <a:pPr lvl="0"/>
            <a:r>
              <a:rPr lang="en-US" dirty="0"/>
              <a:t>Click to edit Master text styles</a:t>
            </a:r>
          </a:p>
        </p:txBody>
      </p:sp>
    </p:spTree>
    <p:custDataLst>
      <p:tags r:id="rId1"/>
    </p:custDataLst>
    <p:extLst>
      <p:ext uri="{66A8389A-A44B-4DDD-BD96-4C59CF00248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Logistics 11">
    <p:bg>
      <p:bgPr>
        <a:solidFill>
          <a:srgbClr val="FFFFFF"/>
        </a:solidFill>
        <a:effectLst/>
      </p:bgPr>
    </p:bg>
    <p:spTree>
      <p:nvGrpSpPr>
        <p:cNvPr id="1" name=""/>
        <p:cNvGrpSpPr/>
        <p:nvPr/>
      </p:nvGrpSpPr>
      <p:grpSpPr>
        <a:xfrm>
          <a:off x="0" y="0"/>
          <a:ext cx="0" cy="0"/>
          <a:chOff x="0" y="0"/>
          <a:chExt cx="0" cy="0"/>
        </a:xfrm>
      </p:grpSpPr>
      <p:sp>
        <p:nvSpPr>
          <p:cNvPr id="2" name="Title 1">
            <a:extLst>
              <a:ext uri="{6AA524D2-4CC5-41C2-8D3B-F6DDE35E8F1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A32D4DC-7299-4D8E-903F-921DCE3DAA8A}"/>
              </a:ext>
            </a:extLst>
          </p:cNvPr>
          <p:cNvSpPr>
            <a:spLocks noGrp="1"/>
          </p:cNvSpPr>
          <p:nvPr>
            <p:ph type="title" idx="10"/>
          </p:nvPr>
        </p:nvSpPr>
        <p:spPr>
          <a:xfrm>
            <a:off x="303161" y="333375"/>
            <a:ext cx="4953000" cy="428625"/>
          </a:xfrm>
          <a:noFill/>
          <a:ln>
            <a:noFill/>
          </a:ln>
        </p:spPr>
        <p:txBody>
          <a:bodyPr rtlCol="0" anchor="ctr"/>
          <a:lstStyle>
            <a:lvl1pPr lvl="0" algn="l">
              <a:defRPr lang="en-US" sz="2000" cap="none" dirty="0">
                <a:solidFill>
                  <a:srgbClr val="000000"/>
                </a:solidFill>
                <a:latin typeface="Zoho Puvi-light"/>
              </a:defRPr>
            </a:lvl1pPr>
          </a:lstStyle>
          <a:p>
            <a:r>
              <a:rPr lang="en-US" dirty="0"/>
              <a:t>Click to edit Master title style</a:t>
            </a:r>
          </a:p>
        </p:txBody>
      </p:sp>
      <p:sp>
        <p:nvSpPr>
          <p:cNvPr id="3" name="Picture Placeholder 2">
            <a:extLst>
              <a:ext uri="{64BFFA11-310C-484D-8EAA-7C3A5440A70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AAF832A-8552-4C35-86B1-FC1CCAECA331}"/>
              </a:ext>
            </a:extLst>
          </p:cNvPr>
          <p:cNvSpPr>
            <a:spLocks noGrp="1"/>
          </p:cNvSpPr>
          <p:nvPr>
            <p:ph type="pic" idx="11"/>
          </p:nvPr>
        </p:nvSpPr>
        <p:spPr>
          <a:xfrm>
            <a:off x="352425" y="1164898"/>
            <a:ext cx="2667000" cy="1333500"/>
          </a:xfrm>
          <a:solidFill>
            <a:schemeClr val="bg1">
              <a:lumMod val="95000"/>
            </a:schemeClr>
          </a:solidFill>
          <a:ln w="38100">
            <a:noFill/>
            <a:miter lim="800000"/>
          </a:ln>
        </p:spPr>
        <p:txBody>
          <a:bodyPr rtlCol="0"/>
          <a:lstStyle/>
          <a:p>
            <a:r>
              <a:rPr lang="en-US" dirty="0"/>
              <a:t>Click icon to add picture</a:t>
            </a:r>
          </a:p>
        </p:txBody>
      </p:sp>
      <p:sp>
        <p:nvSpPr>
          <p:cNvPr id="4" name="Picture Placeholder 2">
            <a:extLst>
              <a:ext uri="{4730975F-F230-4776-839F-93E22C99E75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967A27E-BF68-4592-B166-41AA82A5A48F}"/>
              </a:ext>
            </a:extLst>
          </p:cNvPr>
          <p:cNvSpPr>
            <a:spLocks noGrp="1"/>
          </p:cNvSpPr>
          <p:nvPr>
            <p:ph type="pic" idx="12"/>
          </p:nvPr>
        </p:nvSpPr>
        <p:spPr>
          <a:xfrm>
            <a:off x="3238500" y="1171879"/>
            <a:ext cx="2667000" cy="1333500"/>
          </a:xfrm>
          <a:solidFill>
            <a:schemeClr val="bg1">
              <a:lumMod val="95000"/>
            </a:schemeClr>
          </a:solidFill>
          <a:ln w="38100">
            <a:noFill/>
            <a:miter lim="800000"/>
          </a:ln>
        </p:spPr>
        <p:txBody>
          <a:bodyPr rtlCol="0"/>
          <a:lstStyle/>
          <a:p>
            <a:r>
              <a:rPr lang="en-US" dirty="0"/>
              <a:t>Click icon to add picture</a:t>
            </a:r>
          </a:p>
        </p:txBody>
      </p:sp>
      <p:sp>
        <p:nvSpPr>
          <p:cNvPr id="5" name="Picture Placeholder 2">
            <a:extLst>
              <a:ext uri="{BEE5F1E9-2D6E-47DE-9142-34A302AC1AF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A718DBE-9B33-42F6-95FB-537ED707D4D5}"/>
              </a:ext>
            </a:extLst>
          </p:cNvPr>
          <p:cNvSpPr>
            <a:spLocks noGrp="1"/>
          </p:cNvSpPr>
          <p:nvPr>
            <p:ph type="pic" idx="13"/>
          </p:nvPr>
        </p:nvSpPr>
        <p:spPr>
          <a:xfrm>
            <a:off x="6105525" y="1171879"/>
            <a:ext cx="2667000" cy="1333500"/>
          </a:xfrm>
          <a:solidFill>
            <a:schemeClr val="bg1">
              <a:lumMod val="95000"/>
            </a:schemeClr>
          </a:solidFill>
          <a:ln w="38100">
            <a:noFill/>
            <a:miter lim="800000"/>
          </a:ln>
        </p:spPr>
        <p:txBody>
          <a:bodyPr rtlCol="0"/>
          <a:lstStyle/>
          <a:p>
            <a:r>
              <a:rPr lang="en-US" dirty="0"/>
              <a:t>Click icon to add picture</a:t>
            </a:r>
          </a:p>
        </p:txBody>
      </p:sp>
      <p:sp>
        <p:nvSpPr>
          <p:cNvPr id="6" name="Picture Placeholder 2">
            <a:extLst>
              <a:ext uri="{B2AB3549-C270-4C46-B34D-7F804006625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A3EF9B8-2A92-4398-9E59-30641155CAF1}"/>
              </a:ext>
            </a:extLst>
          </p:cNvPr>
          <p:cNvSpPr>
            <a:spLocks noGrp="1"/>
          </p:cNvSpPr>
          <p:nvPr>
            <p:ph type="pic" idx="14"/>
          </p:nvPr>
        </p:nvSpPr>
        <p:spPr>
          <a:xfrm>
            <a:off x="352425" y="3107026"/>
            <a:ext cx="2667000" cy="1333500"/>
          </a:xfrm>
          <a:solidFill>
            <a:schemeClr val="bg1">
              <a:lumMod val="95000"/>
            </a:schemeClr>
          </a:solidFill>
          <a:ln w="38100">
            <a:noFill/>
            <a:miter lim="800000"/>
          </a:ln>
        </p:spPr>
        <p:txBody>
          <a:bodyPr rtlCol="0"/>
          <a:lstStyle/>
          <a:p>
            <a:r>
              <a:rPr lang="en-US" dirty="0"/>
              <a:t>Click icon to add picture</a:t>
            </a:r>
          </a:p>
        </p:txBody>
      </p:sp>
      <p:sp>
        <p:nvSpPr>
          <p:cNvPr id="7" name="Slide Number Placeholder 4">
            <a:extLst>
              <a:ext uri="{5AE6A17C-5C48-4282-8568-FA17CF48FE2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0950939-DFC3-41B6-B926-BC37BCF68456}"/>
              </a:ext>
            </a:extLst>
          </p:cNvPr>
          <p:cNvSpPr>
            <a:spLocks noGrp="1"/>
          </p:cNvSpPr>
          <p:nvPr>
            <p:ph type="sldNum" sz="quarter" idx="15"/>
          </p:nvPr>
        </p:nvSpPr>
        <p:spPr>
          <a:xfrm>
            <a:off x="0" y="4857750"/>
            <a:ext cx="381000" cy="285750"/>
          </a:xfrm>
          <a:noFill/>
          <a:ln>
            <a:noFill/>
          </a:ln>
        </p:spPr>
        <p:txBody>
          <a:bodyPr rtlCol="0"/>
          <a:lstStyle/>
          <a:p>
            <a:r>
              <a:rPr lang="en-US" dirty="0"/>
              <a:t>&lt;#&gt;</a:t>
            </a:r>
          </a:p>
        </p:txBody>
      </p:sp>
      <p:sp>
        <p:nvSpPr>
          <p:cNvPr id="8" name="Footer Placeholder 3">
            <a:extLst>
              <a:ext uri="{5FB7FB46-B417-43D3-8701-8A137483105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A0760BB-B819-4910-91BB-39C5859AB98F}"/>
              </a:ext>
            </a:extLst>
          </p:cNvPr>
          <p:cNvSpPr>
            <a:spLocks noGrp="1"/>
          </p:cNvSpPr>
          <p:nvPr>
            <p:ph type="ftr" sz="quarter" idx="16"/>
          </p:nvPr>
        </p:nvSpPr>
        <p:spPr>
          <a:xfrm>
            <a:off x="2495550" y="4686300"/>
            <a:ext cx="5181600" cy="285750"/>
          </a:xfrm>
          <a:noFill/>
          <a:ln>
            <a:noFill/>
          </a:ln>
        </p:spPr>
        <p:txBody>
          <a:bodyPr rtlCol="0"/>
          <a:lstStyle/>
          <a:p>
            <a:r>
              <a:rPr lang="en-US" dirty="0"/>
              <a:t>Footer</a:t>
            </a:r>
          </a:p>
        </p:txBody>
      </p:sp>
      <p:sp>
        <p:nvSpPr>
          <p:cNvPr id="9" name="Date Placeholder 1">
            <a:extLst>
              <a:ext uri="{B4C2C000-D8B7-4457-A7AB-B257DE744D8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DBD29AA-DEC0-4DB2-879B-2A45B6E11F86}"/>
              </a:ext>
            </a:extLst>
          </p:cNvPr>
          <p:cNvSpPr>
            <a:spLocks noGrp="1"/>
          </p:cNvSpPr>
          <p:nvPr>
            <p:ph type="dt" sz="half" idx="17"/>
          </p:nvPr>
        </p:nvSpPr>
        <p:spPr>
          <a:xfrm>
            <a:off x="762000" y="4695033"/>
            <a:ext cx="1639570" cy="285750"/>
          </a:xfrm>
          <a:noFill/>
          <a:ln>
            <a:noFill/>
          </a:ln>
        </p:spPr>
        <p:txBody>
          <a:bodyPr rtlCol="0"/>
          <a:lstStyle/>
          <a:p>
            <a:r>
              <a:rPr lang="en-US" dirty="0"/>
              <a:t>Date</a:t>
            </a:r>
          </a:p>
        </p:txBody>
      </p:sp>
      <p:sp>
        <p:nvSpPr>
          <p:cNvPr id="10" name="Title 9">
            <a:extLst>
              <a:ext uri="{6B6FE937-31E5-4D7D-B4BD-15E90D73BB4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4F96BBD-8667-4196-BE01-F644DED133C4}"/>
              </a:ext>
            </a:extLst>
          </p:cNvPr>
          <p:cNvSpPr>
            <a:spLocks noGrp="1"/>
          </p:cNvSpPr>
          <p:nvPr>
            <p:ph type="title" idx="18"/>
          </p:nvPr>
        </p:nvSpPr>
        <p:spPr>
          <a:xfrm>
            <a:off x="6905625" y="333375"/>
            <a:ext cx="2009032" cy="428625"/>
          </a:xfrm>
          <a:prstGeom prst="rect">
            <a:avLst/>
          </a:prstGeom>
          <a:noFill/>
          <a:ln>
            <a:noFill/>
          </a:ln>
        </p:spPr>
        <p:txBody>
          <a:bodyPr lIns="91440" tIns="93600" rIns="91440" bIns="45720" rtlCol="0" anchor="ctr">
            <a:normAutofit fontScale="25000" lnSpcReduction="20000"/>
          </a:bodyPr>
          <a:lstStyle>
            <a:lvl1pPr lvl="0" algn="r">
              <a:defRPr lang="en-US" sz="6000" b="0" cap="none" dirty="0">
                <a:solidFill>
                  <a:srgbClr val="000000"/>
                </a:solidFill>
                <a:latin typeface="Zoho Puvi"/>
              </a:defRPr>
            </a:lvl1pPr>
          </a:lstStyle>
          <a:p>
            <a:pPr lvl="0"/>
            <a:r>
              <a:rPr lang="en-US" dirty="0"/>
              <a:t>Click to edit Master text styles</a:t>
            </a:r>
          </a:p>
        </p:txBody>
      </p:sp>
      <p:sp>
        <p:nvSpPr>
          <p:cNvPr id="11" name="Rectangle 10">
            <a:extLst>
              <a:ext uri="{59A4DA33-2A86-4B71-B410-FEE1667822F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28EB654-F690-4F65-8061-A54A9B21A609}"/>
              </a:ext>
            </a:extLst>
          </p:cNvPr>
          <p:cNvSpPr/>
          <p:nvPr userDrawn="1"/>
        </p:nvSpPr>
        <p:spPr>
          <a:xfrm>
            <a:off x="352425" y="2498398"/>
            <a:ext cx="2667000" cy="354120"/>
          </a:xfrm>
          <a:prstGeom prst="rect">
            <a:avLst/>
          </a:prstGeom>
          <a:gradFill rotWithShape="1">
            <a:gsLst>
              <a:gs pos="0">
                <a:srgbClr val="6A11CB"/>
              </a:gs>
              <a:gs pos="100000">
                <a:srgbClr val="2575FC"/>
              </a:gs>
            </a:gsLst>
            <a:lin ang="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2" name="Rectangle 11">
            <a:extLst>
              <a:ext uri="{A8452428-9637-4835-A4D2-1C0E44D48F9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CB6FFFA-A41D-4AB9-9F98-8AC6205E4B90}"/>
              </a:ext>
            </a:extLst>
          </p:cNvPr>
          <p:cNvSpPr/>
          <p:nvPr userDrawn="1"/>
        </p:nvSpPr>
        <p:spPr>
          <a:xfrm>
            <a:off x="352425" y="4423410"/>
            <a:ext cx="2667000" cy="354120"/>
          </a:xfrm>
          <a:prstGeom prst="rect">
            <a:avLst/>
          </a:prstGeom>
          <a:gradFill rotWithShape="1">
            <a:gsLst>
              <a:gs pos="0">
                <a:srgbClr val="6A11CB"/>
              </a:gs>
              <a:gs pos="100000">
                <a:srgbClr val="2575FC"/>
              </a:gs>
            </a:gsLst>
            <a:lin ang="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3" name="Rectangle 12">
            <a:extLst>
              <a:ext uri="{1D51A3EC-C5EB-49B2-8E51-380371EB3F0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79C7C7E-AFB1-4766-A3ED-C1C9C7590264}"/>
              </a:ext>
            </a:extLst>
          </p:cNvPr>
          <p:cNvSpPr/>
          <p:nvPr userDrawn="1"/>
        </p:nvSpPr>
        <p:spPr>
          <a:xfrm>
            <a:off x="3228975" y="4429125"/>
            <a:ext cx="2667000" cy="354120"/>
          </a:xfrm>
          <a:prstGeom prst="rect">
            <a:avLst/>
          </a:prstGeom>
          <a:gradFill rotWithShape="1">
            <a:gsLst>
              <a:gs pos="0">
                <a:srgbClr val="6A11CB"/>
              </a:gs>
              <a:gs pos="100000">
                <a:srgbClr val="2575FC"/>
              </a:gs>
            </a:gsLst>
            <a:lin ang="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4" name="Rectangle 13">
            <a:extLst>
              <a:ext uri="{C6795E32-2E00-4895-9993-A530E1075D3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78C36BC-A88C-4941-8F48-1CE1A08915B2}"/>
              </a:ext>
            </a:extLst>
          </p:cNvPr>
          <p:cNvSpPr/>
          <p:nvPr userDrawn="1"/>
        </p:nvSpPr>
        <p:spPr>
          <a:xfrm>
            <a:off x="3239766" y="2505075"/>
            <a:ext cx="2667000" cy="354120"/>
          </a:xfrm>
          <a:prstGeom prst="rect">
            <a:avLst/>
          </a:prstGeom>
          <a:gradFill rotWithShape="1">
            <a:gsLst>
              <a:gs pos="0">
                <a:srgbClr val="6A11CB"/>
              </a:gs>
              <a:gs pos="100000">
                <a:srgbClr val="2575FC"/>
              </a:gs>
            </a:gsLst>
            <a:lin ang="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5" name="Rectangle 14">
            <a:extLst>
              <a:ext uri="{C0866813-F759-4691-8C40-C62D156D770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97D144E-D175-4C0F-9913-BDEDFDDF3FD3}"/>
              </a:ext>
            </a:extLst>
          </p:cNvPr>
          <p:cNvSpPr/>
          <p:nvPr userDrawn="1"/>
        </p:nvSpPr>
        <p:spPr>
          <a:xfrm>
            <a:off x="6105525" y="4429125"/>
            <a:ext cx="2667000" cy="354120"/>
          </a:xfrm>
          <a:prstGeom prst="rect">
            <a:avLst/>
          </a:prstGeom>
          <a:gradFill rotWithShape="1">
            <a:gsLst>
              <a:gs pos="0">
                <a:srgbClr val="6A11CB"/>
              </a:gs>
              <a:gs pos="100000">
                <a:srgbClr val="2575FC"/>
              </a:gs>
            </a:gsLst>
            <a:lin ang="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6" name="Rectangle 15">
            <a:extLst>
              <a:ext uri="{3E40F379-4662-46FD-B369-565A9357223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E3B35C5-03A7-43BF-B4A2-46AA1AC17EA1}"/>
              </a:ext>
            </a:extLst>
          </p:cNvPr>
          <p:cNvSpPr/>
          <p:nvPr userDrawn="1"/>
        </p:nvSpPr>
        <p:spPr>
          <a:xfrm>
            <a:off x="6116316" y="2505075"/>
            <a:ext cx="2667000" cy="354120"/>
          </a:xfrm>
          <a:prstGeom prst="rect">
            <a:avLst/>
          </a:prstGeom>
          <a:gradFill rotWithShape="1">
            <a:gsLst>
              <a:gs pos="0">
                <a:srgbClr val="6A11CB"/>
              </a:gs>
              <a:gs pos="100000">
                <a:srgbClr val="2575FC"/>
              </a:gs>
            </a:gsLst>
            <a:lin ang="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7" name="Title 16">
            <a:extLst>
              <a:ext uri="{9D8DD4CA-4A35-457F-85DA-D9367F53E28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157FB4D-0B95-4562-91C1-43047A4FEDB8}"/>
              </a:ext>
            </a:extLst>
          </p:cNvPr>
          <p:cNvSpPr>
            <a:spLocks noGrp="1"/>
          </p:cNvSpPr>
          <p:nvPr>
            <p:ph type="title" idx="19"/>
          </p:nvPr>
        </p:nvSpPr>
        <p:spPr>
          <a:xfrm>
            <a:off x="352425" y="2505075"/>
            <a:ext cx="2667000" cy="352425"/>
          </a:xfrm>
          <a:prstGeom prst="rect">
            <a:avLst/>
          </a:prstGeom>
          <a:noFill/>
          <a:ln>
            <a:noFill/>
          </a:ln>
        </p:spPr>
        <p:txBody>
          <a:bodyPr lIns="91440" tIns="93600" rIns="91440" bIns="45720" rtlCol="0" anchor="ctr">
            <a:normAutofit fontScale="70000" lnSpcReduction="20000"/>
          </a:bodyPr>
          <a:lstStyle>
            <a:lvl1pPr lvl="0" algn="ctr">
              <a:lnSpc>
                <a:spcPct val="70000"/>
              </a:lnSpc>
              <a:defRPr lang="en-US" sz="2000" b="0" cap="none" dirty="0">
                <a:solidFill>
                  <a:schemeClr val="bg1"/>
                </a:solidFill>
                <a:latin typeface="Zoho Puvi"/>
              </a:defRPr>
            </a:lvl1pPr>
          </a:lstStyle>
          <a:p>
            <a:pPr lvl="0"/>
            <a:r>
              <a:rPr lang="en-US" dirty="0"/>
              <a:t>Click to edit Master text styles</a:t>
            </a:r>
          </a:p>
        </p:txBody>
      </p:sp>
      <p:sp>
        <p:nvSpPr>
          <p:cNvPr id="18" name="Title 17">
            <a:extLst>
              <a:ext uri="{A1270713-3D13-41ED-A278-32B78DAFFDC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AE070DD-5D7F-4089-82BD-45C25E1CEF6B}"/>
              </a:ext>
            </a:extLst>
          </p:cNvPr>
          <p:cNvSpPr>
            <a:spLocks noGrp="1"/>
          </p:cNvSpPr>
          <p:nvPr>
            <p:ph type="title" idx="20"/>
          </p:nvPr>
        </p:nvSpPr>
        <p:spPr>
          <a:xfrm>
            <a:off x="3238500" y="2505075"/>
            <a:ext cx="2667000" cy="352425"/>
          </a:xfrm>
          <a:prstGeom prst="rect">
            <a:avLst/>
          </a:prstGeom>
          <a:noFill/>
          <a:ln>
            <a:noFill/>
          </a:ln>
        </p:spPr>
        <p:txBody>
          <a:bodyPr lIns="91440" tIns="93600" rIns="91440" bIns="45720" rtlCol="0" anchor="ctr">
            <a:normAutofit fontScale="70000" lnSpcReduction="20000"/>
          </a:bodyPr>
          <a:lstStyle>
            <a:lvl1pPr lvl="0" algn="ctr">
              <a:lnSpc>
                <a:spcPct val="70000"/>
              </a:lnSpc>
              <a:defRPr lang="en-US" sz="2000" b="0" cap="none" dirty="0">
                <a:solidFill>
                  <a:schemeClr val="bg1"/>
                </a:solidFill>
                <a:latin typeface="Zoho Puvi"/>
              </a:defRPr>
            </a:lvl1pPr>
          </a:lstStyle>
          <a:p>
            <a:pPr lvl="0"/>
            <a:r>
              <a:rPr lang="en-US" dirty="0"/>
              <a:t>Click to edit Master text styles</a:t>
            </a:r>
          </a:p>
        </p:txBody>
      </p:sp>
      <p:sp>
        <p:nvSpPr>
          <p:cNvPr id="19" name="Title 18">
            <a:extLst>
              <a:ext uri="{31DFCCD4-C2A7-4D46-8028-F53946F5B76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37FDBA7-964A-45A4-976A-5ABEAFA91FD3}"/>
              </a:ext>
            </a:extLst>
          </p:cNvPr>
          <p:cNvSpPr>
            <a:spLocks noGrp="1"/>
          </p:cNvSpPr>
          <p:nvPr>
            <p:ph type="title" idx="21"/>
          </p:nvPr>
        </p:nvSpPr>
        <p:spPr>
          <a:xfrm>
            <a:off x="6105525" y="2505075"/>
            <a:ext cx="2667000" cy="356177"/>
          </a:xfrm>
          <a:prstGeom prst="rect">
            <a:avLst/>
          </a:prstGeom>
          <a:noFill/>
          <a:ln>
            <a:noFill/>
          </a:ln>
        </p:spPr>
        <p:txBody>
          <a:bodyPr lIns="91440" tIns="93600" rIns="91440" bIns="45720" rtlCol="0" anchor="ctr">
            <a:normAutofit fontScale="70000" lnSpcReduction="20000"/>
          </a:bodyPr>
          <a:lstStyle>
            <a:lvl1pPr lvl="0" algn="ctr">
              <a:lnSpc>
                <a:spcPct val="70000"/>
              </a:lnSpc>
              <a:defRPr lang="en-US" sz="2000" b="0" cap="none" dirty="0">
                <a:solidFill>
                  <a:schemeClr val="bg1"/>
                </a:solidFill>
                <a:latin typeface="Zoho Puvi"/>
              </a:defRPr>
            </a:lvl1pPr>
          </a:lstStyle>
          <a:p>
            <a:pPr lvl="0"/>
            <a:r>
              <a:rPr lang="en-US" dirty="0"/>
              <a:t>Click to edit Master text styles</a:t>
            </a:r>
          </a:p>
        </p:txBody>
      </p:sp>
      <p:sp>
        <p:nvSpPr>
          <p:cNvPr id="20" name="Picture Placeholder 19">
            <a:extLst>
              <a:ext uri="{011D45FD-7B2B-4FAA-88F6-9B0C3BEC73D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E3FA0F9-C85F-4DC5-83CC-D77FB195C885}"/>
              </a:ext>
            </a:extLst>
          </p:cNvPr>
          <p:cNvSpPr>
            <a:spLocks noGrp="1"/>
          </p:cNvSpPr>
          <p:nvPr>
            <p:ph type="pic" idx="22"/>
          </p:nvPr>
        </p:nvSpPr>
        <p:spPr>
          <a:xfrm>
            <a:off x="3228975" y="3107026"/>
            <a:ext cx="2667000" cy="1333500"/>
          </a:xfrm>
          <a:prstGeom prst="rect">
            <a:avLst/>
          </a:prstGeom>
          <a:solidFill>
            <a:schemeClr val="bg1">
              <a:lumMod val="95000"/>
            </a:schemeClr>
          </a:solidFill>
          <a:ln>
            <a:noFill/>
          </a:ln>
        </p:spPr>
        <p:txBody>
          <a:bodyPr lIns="91440" tIns="93600" rIns="91440" bIns="45720" rtlCol="0">
            <a:noAutofit/>
          </a:bodyPr>
          <a:lstStyle/>
          <a:p>
            <a:pPr lvl="0"/>
            <a:r>
              <a:rPr lang="en-US" dirty="0"/>
              <a:t>Click to edit Master text styles</a:t>
            </a:r>
          </a:p>
        </p:txBody>
      </p:sp>
      <p:sp>
        <p:nvSpPr>
          <p:cNvPr id="21" name="Picture Placeholder 20">
            <a:extLst>
              <a:ext uri="{CF2AF5F5-E401-41B9-BFF8-F644F576D8C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B49402C-E54D-49DC-A9A1-B65C88407E5E}"/>
              </a:ext>
            </a:extLst>
          </p:cNvPr>
          <p:cNvSpPr>
            <a:spLocks noGrp="1"/>
          </p:cNvSpPr>
          <p:nvPr>
            <p:ph type="pic" idx="23"/>
          </p:nvPr>
        </p:nvSpPr>
        <p:spPr>
          <a:xfrm>
            <a:off x="6105525" y="3093405"/>
            <a:ext cx="2667000" cy="1333500"/>
          </a:xfrm>
          <a:prstGeom prst="rect">
            <a:avLst/>
          </a:prstGeom>
          <a:solidFill>
            <a:schemeClr val="bg1">
              <a:lumMod val="95000"/>
            </a:schemeClr>
          </a:solidFill>
          <a:ln>
            <a:noFill/>
          </a:ln>
        </p:spPr>
        <p:txBody>
          <a:bodyPr lIns="91440" tIns="93600" rIns="91440" bIns="45720" rtlCol="0">
            <a:noAutofit/>
          </a:bodyPr>
          <a:lstStyle/>
          <a:p>
            <a:pPr lvl="0"/>
            <a:r>
              <a:rPr lang="en-US" dirty="0"/>
              <a:t>Click to edit Master text styles</a:t>
            </a:r>
          </a:p>
        </p:txBody>
      </p:sp>
      <p:sp>
        <p:nvSpPr>
          <p:cNvPr id="22" name="Title 21">
            <a:extLst>
              <a:ext uri="{79727245-0F8B-468A-9148-EC1BB27FD95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20B8CD5-4A0D-4AD5-9FE8-43B8FE9C8682}"/>
              </a:ext>
            </a:extLst>
          </p:cNvPr>
          <p:cNvSpPr>
            <a:spLocks noGrp="1"/>
          </p:cNvSpPr>
          <p:nvPr>
            <p:ph type="title" idx="24"/>
          </p:nvPr>
        </p:nvSpPr>
        <p:spPr>
          <a:xfrm>
            <a:off x="352425" y="4429125"/>
            <a:ext cx="2667000" cy="352425"/>
          </a:xfrm>
          <a:prstGeom prst="rect">
            <a:avLst/>
          </a:prstGeom>
          <a:noFill/>
          <a:ln>
            <a:noFill/>
          </a:ln>
        </p:spPr>
        <p:txBody>
          <a:bodyPr lIns="91440" tIns="93600" rIns="91440" bIns="45720" rtlCol="0" anchor="ctr">
            <a:normAutofit fontScale="77500" lnSpcReduction="20000"/>
          </a:bodyPr>
          <a:lstStyle>
            <a:lvl1pPr lvl="0" algn="ctr">
              <a:lnSpc>
                <a:spcPct val="70000"/>
              </a:lnSpc>
              <a:defRPr lang="en-US" sz="1800" b="0" cap="none" dirty="0">
                <a:solidFill>
                  <a:schemeClr val="bg1"/>
                </a:solidFill>
                <a:latin typeface="Zoho Puvi"/>
              </a:defRPr>
            </a:lvl1pPr>
          </a:lstStyle>
          <a:p>
            <a:pPr lvl="0"/>
            <a:r>
              <a:rPr lang="en-US" dirty="0"/>
              <a:t>Click to edit Master text styles</a:t>
            </a:r>
          </a:p>
        </p:txBody>
      </p:sp>
      <p:sp>
        <p:nvSpPr>
          <p:cNvPr id="23" name="Title 22">
            <a:extLst>
              <a:ext uri="{B49E7B40-2C2E-49AF-A5D9-DE7979E0D65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B134048-C7DC-464D-A661-FC8F6EDD59AE}"/>
              </a:ext>
            </a:extLst>
          </p:cNvPr>
          <p:cNvSpPr>
            <a:spLocks noGrp="1"/>
          </p:cNvSpPr>
          <p:nvPr>
            <p:ph type="title" idx="25"/>
          </p:nvPr>
        </p:nvSpPr>
        <p:spPr>
          <a:xfrm>
            <a:off x="3228975" y="4429125"/>
            <a:ext cx="2667000" cy="352425"/>
          </a:xfrm>
          <a:prstGeom prst="rect">
            <a:avLst/>
          </a:prstGeom>
          <a:noFill/>
          <a:ln>
            <a:noFill/>
          </a:ln>
        </p:spPr>
        <p:txBody>
          <a:bodyPr lIns="91440" tIns="93600" rIns="91440" bIns="45720" rtlCol="0" anchor="ctr">
            <a:normAutofit fontScale="70000" lnSpcReduction="20000"/>
          </a:bodyPr>
          <a:lstStyle>
            <a:lvl1pPr lvl="0" algn="ctr">
              <a:lnSpc>
                <a:spcPct val="70000"/>
              </a:lnSpc>
              <a:defRPr lang="en-US" sz="2000" b="0" cap="none" dirty="0">
                <a:solidFill>
                  <a:schemeClr val="bg1"/>
                </a:solidFill>
                <a:latin typeface="Zoho Puvi"/>
              </a:defRPr>
            </a:lvl1pPr>
          </a:lstStyle>
          <a:p>
            <a:pPr lvl="0"/>
            <a:r>
              <a:rPr lang="en-US" dirty="0"/>
              <a:t>Click to edit Master text styles</a:t>
            </a:r>
          </a:p>
        </p:txBody>
      </p:sp>
      <p:sp>
        <p:nvSpPr>
          <p:cNvPr id="24" name="Title 23">
            <a:extLst>
              <a:ext uri="{9011A6D0-48A4-48E0-9C57-B9F73D31A03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31789C0-CB90-425E-90EC-8944F7F3CFE2}"/>
              </a:ext>
            </a:extLst>
          </p:cNvPr>
          <p:cNvSpPr>
            <a:spLocks noGrp="1"/>
          </p:cNvSpPr>
          <p:nvPr>
            <p:ph type="title" idx="26"/>
          </p:nvPr>
        </p:nvSpPr>
        <p:spPr>
          <a:xfrm>
            <a:off x="6105525" y="4429125"/>
            <a:ext cx="2667000" cy="352425"/>
          </a:xfrm>
          <a:prstGeom prst="rect">
            <a:avLst/>
          </a:prstGeom>
          <a:noFill/>
          <a:ln>
            <a:noFill/>
          </a:ln>
        </p:spPr>
        <p:txBody>
          <a:bodyPr lIns="91440" tIns="93600" rIns="91440" bIns="45720" rtlCol="0" anchor="ctr">
            <a:normAutofit/>
          </a:bodyPr>
          <a:lstStyle>
            <a:lvl1pPr lvl="0" algn="ctr">
              <a:lnSpc>
                <a:spcPct val="70000"/>
              </a:lnSpc>
              <a:defRPr lang="en-US" sz="1400" b="0" cap="none" dirty="0">
                <a:solidFill>
                  <a:schemeClr val="bg1"/>
                </a:solidFill>
                <a:latin typeface="Zoho Puvi"/>
              </a:defRPr>
            </a:lvl1pPr>
          </a:lstStyle>
          <a:p>
            <a:pPr lvl="0"/>
            <a:r>
              <a:rPr lang="en-US" dirty="0"/>
              <a:t>Click to edit Master text styles</a:t>
            </a:r>
          </a:p>
        </p:txBody>
      </p:sp>
    </p:spTree>
    <p:custDataLst>
      <p:tags r:id="rId1"/>
    </p:custDataLst>
    <p:extLst>
      <p:ext uri="{5BEB682F-7A60-4A35-BA23-8F94FD67CD0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Logistics 14">
    <p:bg>
      <p:bgPr>
        <a:solidFill>
          <a:srgbClr val="FFFFFF"/>
        </a:solidFill>
        <a:effectLst/>
      </p:bgPr>
    </p:bg>
    <p:spTree>
      <p:nvGrpSpPr>
        <p:cNvPr id="1" name=""/>
        <p:cNvGrpSpPr/>
        <p:nvPr/>
      </p:nvGrpSpPr>
      <p:grpSpPr>
        <a:xfrm>
          <a:off x="0" y="0"/>
          <a:ext cx="0" cy="0"/>
          <a:chOff x="0" y="0"/>
          <a:chExt cx="0" cy="0"/>
        </a:xfrm>
      </p:grpSpPr>
      <p:sp>
        <p:nvSpPr>
          <p:cNvPr id="2" name="Title 1">
            <a:extLst>
              <a:ext uri="{74AA25FF-B45A-4141-8F2B-5C3B852FE56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C337081-AD04-4AEC-B71F-6AFAE6704C23}"/>
              </a:ext>
            </a:extLst>
          </p:cNvPr>
          <p:cNvSpPr>
            <a:spLocks noGrp="1"/>
          </p:cNvSpPr>
          <p:nvPr>
            <p:ph type="title" idx="10"/>
          </p:nvPr>
        </p:nvSpPr>
        <p:spPr>
          <a:xfrm>
            <a:off x="171450" y="331993"/>
            <a:ext cx="8810625" cy="1905000"/>
          </a:xfrm>
          <a:noFill/>
          <a:ln>
            <a:noFill/>
          </a:ln>
        </p:spPr>
        <p:txBody>
          <a:bodyPr rtlCol="0" anchor="ctr"/>
          <a:lstStyle>
            <a:lvl1pPr lvl="0" algn="ctr">
              <a:defRPr lang="en-US" sz="11000" b="1" cap="none" dirty="0">
                <a:solidFill>
                  <a:srgbClr val="000000"/>
                </a:solidFill>
                <a:latin typeface="Zoho Puvi"/>
              </a:defRPr>
            </a:lvl1pPr>
          </a:lstStyle>
          <a:p>
            <a:r>
              <a:rPr lang="en-US" dirty="0"/>
              <a:t>Click to edit Master title style</a:t>
            </a:r>
          </a:p>
        </p:txBody>
      </p:sp>
      <p:sp>
        <p:nvSpPr>
          <p:cNvPr id="3" name="Slide Number Placeholder 3">
            <a:extLst>
              <a:ext uri="{14E4BA25-6C51-42C8-97A4-0813C14BACE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3BB9A62-C721-49CD-ACB7-1B722D99A85D}"/>
              </a:ext>
            </a:extLst>
          </p:cNvPr>
          <p:cNvSpPr>
            <a:spLocks noGrp="1"/>
          </p:cNvSpPr>
          <p:nvPr>
            <p:ph type="sldNum" sz="quarter" idx="11"/>
          </p:nvPr>
        </p:nvSpPr>
        <p:spPr>
          <a:xfrm>
            <a:off x="0" y="4857750"/>
            <a:ext cx="381000" cy="285750"/>
          </a:xfrm>
          <a:noFill/>
          <a:ln>
            <a:noFill/>
          </a:ln>
        </p:spPr>
        <p:txBody>
          <a:bodyPr rtlCol="0"/>
          <a:lstStyle/>
          <a:p>
            <a:r>
              <a:rPr lang="en-US" dirty="0"/>
              <a:t>&lt;#&gt;</a:t>
            </a:r>
          </a:p>
        </p:txBody>
      </p:sp>
      <p:sp>
        <p:nvSpPr>
          <p:cNvPr id="4" name="Footer Placeholder 2">
            <a:extLst>
              <a:ext uri="{07C1D80F-4D21-4AF6-AF7C-8A0EBF54E5A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CA8A4EF-A4AE-4474-B8CE-A55296E50928}"/>
              </a:ext>
            </a:extLst>
          </p:cNvPr>
          <p:cNvSpPr>
            <a:spLocks noGrp="1"/>
          </p:cNvSpPr>
          <p:nvPr>
            <p:ph type="ftr" sz="quarter" idx="12"/>
          </p:nvPr>
        </p:nvSpPr>
        <p:spPr>
          <a:xfrm>
            <a:off x="2495550" y="4686300"/>
            <a:ext cx="5181600" cy="285750"/>
          </a:xfrm>
          <a:noFill/>
          <a:ln>
            <a:noFill/>
          </a:ln>
        </p:spPr>
        <p:txBody>
          <a:bodyPr rtlCol="0"/>
          <a:lstStyle/>
          <a:p>
            <a:r>
              <a:rPr lang="en-US" dirty="0"/>
              <a:t>Footer</a:t>
            </a:r>
          </a:p>
        </p:txBody>
      </p:sp>
      <p:sp>
        <p:nvSpPr>
          <p:cNvPr id="5" name="Date Placeholder 1">
            <a:extLst>
              <a:ext uri="{BC6F647C-B032-4B2B-8827-E04BE8D1463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F7952D4-23AD-4494-93A9-494DA311715F}"/>
              </a:ext>
            </a:extLst>
          </p:cNvPr>
          <p:cNvSpPr>
            <a:spLocks noGrp="1"/>
          </p:cNvSpPr>
          <p:nvPr>
            <p:ph type="dt" sz="half" idx="13"/>
          </p:nvPr>
        </p:nvSpPr>
        <p:spPr>
          <a:xfrm>
            <a:off x="762000" y="4695033"/>
            <a:ext cx="1639570" cy="285750"/>
          </a:xfrm>
          <a:noFill/>
          <a:ln>
            <a:noFill/>
          </a:ln>
        </p:spPr>
        <p:txBody>
          <a:bodyPr rtlCol="0"/>
          <a:lstStyle/>
          <a:p>
            <a:r>
              <a:rPr lang="en-US" dirty="0"/>
              <a:t>Date</a:t>
            </a:r>
          </a:p>
        </p:txBody>
      </p:sp>
      <p:sp>
        <p:nvSpPr>
          <p:cNvPr id="6" name="Picture Placeholder 5">
            <a:extLst>
              <a:ext uri="{A80CC9EC-87F4-4019-9116-CDD1665BADE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66BC6D2-3979-45CE-BB2B-5E0C637E183D}"/>
              </a:ext>
            </a:extLst>
          </p:cNvPr>
          <p:cNvSpPr>
            <a:spLocks noGrp="1"/>
          </p:cNvSpPr>
          <p:nvPr>
            <p:ph type="pic" idx="14"/>
          </p:nvPr>
        </p:nvSpPr>
        <p:spPr>
          <a:xfrm>
            <a:off x="491861" y="2475719"/>
            <a:ext cx="1415948" cy="2294734"/>
          </a:xfrm>
          <a:prstGeom prst="rect">
            <a:avLst/>
          </a:prstGeom>
          <a:solidFill>
            <a:schemeClr val="bg1">
              <a:lumMod val="95000"/>
            </a:schemeClr>
          </a:solidFill>
          <a:ln>
            <a:noFill/>
          </a:ln>
        </p:spPr>
        <p:txBody>
          <a:bodyPr lIns="91440" tIns="93600" rIns="91440" bIns="45720" rtlCol="0">
            <a:noAutofit/>
          </a:bodyPr>
          <a:lstStyle/>
          <a:p>
            <a:pPr lvl="0"/>
            <a:r>
              <a:rPr lang="en-US" dirty="0"/>
              <a:t>Click to edit Master text styles</a:t>
            </a:r>
          </a:p>
        </p:txBody>
      </p:sp>
      <p:sp>
        <p:nvSpPr>
          <p:cNvPr id="7" name="Title 6">
            <a:extLst>
              <a:ext uri="{F3DF428F-C078-45D5-918E-294FE517F4B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9941C7F-7375-463D-802E-F9DCB9D651DC}"/>
              </a:ext>
            </a:extLst>
          </p:cNvPr>
          <p:cNvSpPr>
            <a:spLocks noGrp="1"/>
          </p:cNvSpPr>
          <p:nvPr>
            <p:ph type="title" idx="15"/>
          </p:nvPr>
        </p:nvSpPr>
        <p:spPr>
          <a:xfrm>
            <a:off x="6429374" y="2717196"/>
            <a:ext cx="2528678" cy="650719"/>
          </a:xfrm>
          <a:prstGeom prst="rect">
            <a:avLst/>
          </a:prstGeom>
          <a:noFill/>
          <a:ln>
            <a:noFill/>
          </a:ln>
        </p:spPr>
        <p:txBody>
          <a:bodyPr lIns="91440" tIns="93600" rIns="91440" bIns="45720" rtlCol="0">
            <a:normAutofit/>
          </a:bodyPr>
          <a:lstStyle>
            <a:lvl1pPr lvl="0" algn="l">
              <a:defRPr lang="en-US" sz="1600" b="0" cap="none" dirty="0">
                <a:solidFill>
                  <a:srgbClr val="000000"/>
                </a:solidFill>
                <a:latin typeface="Zoho Puvi"/>
              </a:defRPr>
            </a:lvl1pPr>
          </a:lstStyle>
          <a:p>
            <a:pPr lvl="0"/>
            <a:r>
              <a:rPr lang="en-US" dirty="0"/>
              <a:t>Click to edit Master text styles</a:t>
            </a:r>
          </a:p>
        </p:txBody>
      </p:sp>
      <p:sp>
        <p:nvSpPr>
          <p:cNvPr id="8" name="Content Placeholder 7">
            <a:extLst>
              <a:ext uri="{634C4520-46EF-4BE1-B83B-AE489FC9449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B1DA789-2EAB-45DC-A517-7FC888ED56E2}"/>
              </a:ext>
            </a:extLst>
          </p:cNvPr>
          <p:cNvSpPr>
            <a:spLocks noGrp="1"/>
          </p:cNvSpPr>
          <p:nvPr>
            <p:ph idx="16"/>
          </p:nvPr>
        </p:nvSpPr>
        <p:spPr>
          <a:xfrm>
            <a:off x="6810374" y="3476625"/>
            <a:ext cx="2143125" cy="1218409"/>
          </a:xfrm>
          <a:prstGeom prst="rect">
            <a:avLst/>
          </a:prstGeom>
          <a:noFill/>
          <a:ln>
            <a:noFill/>
          </a:ln>
        </p:spPr>
        <p:txBody>
          <a:bodyPr lIns="91440" tIns="93600" rIns="91440" bIns="45720" rtlCol="0">
            <a:normAutofit/>
          </a:bodyPr>
          <a:lstStyle>
            <a:lvl1pPr marL="0" lvl="0" indent="0" algn="l">
              <a:lnSpc>
                <a:spcPct val="145000"/>
              </a:lnSpc>
              <a:buNone/>
              <a:defRPr lang="en-US" sz="1000" cap="none" dirty="0">
                <a:solidFill>
                  <a:srgbClr val="000000"/>
                </a:solidFill>
                <a:latin typeface="Zoho Puvi-light"/>
              </a:defRPr>
            </a:lvl1pPr>
            <a:lvl2pPr marL="0" lvl="1" indent="0" algn="l">
              <a:lnSpc>
                <a:spcPct val="145000"/>
              </a:lnSpc>
              <a:buNone/>
              <a:defRPr lang="en-US" sz="1000" cap="none" dirty="0">
                <a:solidFill>
                  <a:srgbClr val="000000"/>
                </a:solidFill>
                <a:latin typeface="Zoho Puvi-light"/>
              </a:defRPr>
            </a:lvl2pPr>
            <a:lvl3pPr marL="0" lvl="2" indent="0" algn="l">
              <a:lnSpc>
                <a:spcPct val="145000"/>
              </a:lnSpc>
              <a:buNone/>
              <a:defRPr lang="en-US" sz="1000" cap="none" dirty="0">
                <a:solidFill>
                  <a:srgbClr val="000000"/>
                </a:solidFill>
                <a:latin typeface="Zoho Puvi-light"/>
              </a:defRPr>
            </a:lvl3pPr>
            <a:lvl4pPr marL="0" lvl="3" indent="0" algn="l">
              <a:lnSpc>
                <a:spcPct val="145000"/>
              </a:lnSpc>
              <a:buNone/>
              <a:defRPr lang="en-US" sz="1000" cap="none" dirty="0">
                <a:solidFill>
                  <a:srgbClr val="000000"/>
                </a:solidFill>
                <a:latin typeface="Zoho Puvi-light"/>
              </a:defRPr>
            </a:lvl4pPr>
            <a:lvl5pPr marL="0" lvl="4" indent="0" algn="l">
              <a:lnSpc>
                <a:spcPct val="145000"/>
              </a:lnSpc>
              <a:buNone/>
              <a:defRPr lang="en-US" sz="10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79D819C8-F465-443D-930F-3FAC05E5AEF3}">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Logistics 5">
    <p:bg>
      <p:bgPr>
        <a:solidFill>
          <a:srgbClr val="FFFFFF"/>
        </a:solidFill>
        <a:effectLst/>
      </p:bgPr>
    </p:bg>
    <p:spTree>
      <p:nvGrpSpPr>
        <p:cNvPr id="1" name=""/>
        <p:cNvGrpSpPr/>
        <p:nvPr/>
      </p:nvGrpSpPr>
      <p:grpSpPr>
        <a:xfrm>
          <a:off x="0" y="0"/>
          <a:ext cx="0" cy="0"/>
          <a:chOff x="0" y="0"/>
          <a:chExt cx="0" cy="0"/>
        </a:xfrm>
      </p:grpSpPr>
      <p:sp>
        <p:nvSpPr>
          <p:cNvPr id="2" name="Picture Placeholder 1">
            <a:extLst>
              <a:ext uri="{416A7096-E3EC-477B-BA73-2E136E30C74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D04228F-0D9F-450D-BD20-0AFE3509A3B3}"/>
              </a:ext>
            </a:extLst>
          </p:cNvPr>
          <p:cNvSpPr>
            <a:spLocks noGrp="1"/>
          </p:cNvSpPr>
          <p:nvPr>
            <p:ph type="pic"/>
          </p:nvPr>
        </p:nvSpPr>
        <p:spPr>
          <a:xfrm>
            <a:off x="0" y="-942"/>
            <a:ext cx="4550178" cy="5150843"/>
          </a:xfrm>
          <a:prstGeom prst="rect">
            <a:avLst/>
          </a:prstGeom>
          <a:solidFill>
            <a:schemeClr val="bg1">
              <a:lumMod val="95000"/>
            </a:schemeClr>
          </a:solidFill>
          <a:ln>
            <a:noFill/>
          </a:ln>
        </p:spPr>
        <p:txBody>
          <a:bodyPr lIns="91440" tIns="93600" rIns="91440" bIns="45720" rtlCol="0">
            <a:noAutofit/>
          </a:bodyPr>
          <a:lstStyle/>
          <a:p>
            <a:pPr lvl="0"/>
            <a:r>
              <a:rPr lang="en-US" dirty="0"/>
              <a:t>Click to edit Master text styles</a:t>
            </a:r>
          </a:p>
        </p:txBody>
      </p:sp>
      <p:sp>
        <p:nvSpPr>
          <p:cNvPr id="3" name="Title 1">
            <a:extLst>
              <a:ext uri="{01BF1064-2AF3-4414-8D0F-3527C15A4FE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0644F29-2BBD-4E19-A5BB-0C5DFFDCF091}"/>
              </a:ext>
            </a:extLst>
          </p:cNvPr>
          <p:cNvSpPr>
            <a:spLocks noGrp="1"/>
          </p:cNvSpPr>
          <p:nvPr>
            <p:ph type="title" idx="1"/>
          </p:nvPr>
        </p:nvSpPr>
        <p:spPr>
          <a:xfrm>
            <a:off x="266700" y="349043"/>
            <a:ext cx="3265817" cy="419100"/>
          </a:xfrm>
          <a:noFill/>
          <a:ln>
            <a:noFill/>
          </a:ln>
        </p:spPr>
        <p:txBody>
          <a:bodyPr rtlCol="0" anchor="t"/>
          <a:lstStyle>
            <a:lvl1pPr lvl="0" algn="l">
              <a:defRPr lang="en-US" sz="2000" cap="none" dirty="0">
                <a:solidFill>
                  <a:schemeClr val="bg1"/>
                </a:solidFill>
                <a:latin typeface="Zoho Puvi-light"/>
              </a:defRPr>
            </a:lvl1pPr>
          </a:lstStyle>
          <a:p>
            <a:r>
              <a:rPr lang="en-US" dirty="0"/>
              <a:t>Click to edit Master title style</a:t>
            </a:r>
          </a:p>
        </p:txBody>
      </p:sp>
      <p:sp>
        <p:nvSpPr>
          <p:cNvPr id="4" name="Content Placeholder 2">
            <a:extLst>
              <a:ext uri="{11694B50-2E12-4E90-BF7E-862F74B94B2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1D9AE81-9B19-4552-9CF5-0F3487B9E5F5}"/>
              </a:ext>
            </a:extLst>
          </p:cNvPr>
          <p:cNvSpPr>
            <a:spLocks noGrp="1"/>
          </p:cNvSpPr>
          <p:nvPr>
            <p:ph idx="2"/>
          </p:nvPr>
        </p:nvSpPr>
        <p:spPr>
          <a:xfrm>
            <a:off x="4349029" y="994076"/>
            <a:ext cx="2038026" cy="1384001"/>
          </a:xfrm>
          <a:noFill/>
          <a:ln>
            <a:noFill/>
          </a:ln>
        </p:spPr>
        <p:txBody>
          <a:bodyPr rtlCol="0">
            <a:normAutofit/>
          </a:bodyPr>
          <a:lstStyle>
            <a:lvl1pPr marL="0" lvl="0" indent="-95250" algn="l">
              <a:buClr>
                <a:schemeClr val="tx1"/>
              </a:buClr>
              <a:buFont typeface="Arial"/>
              <a:buChar char="•"/>
              <a:defRPr lang="en-US" sz="900" cap="none" dirty="0">
                <a:solidFill>
                  <a:srgbClr val="000000"/>
                </a:solidFill>
                <a:latin typeface="Zoho Puvi-medium"/>
              </a:defRPr>
            </a:lvl1pPr>
            <a:lvl2pPr marL="0" lvl="1" indent="-95250" algn="l">
              <a:buClr>
                <a:schemeClr val="tx1"/>
              </a:buClr>
              <a:buFont typeface="Arial"/>
              <a:buChar char="•"/>
              <a:defRPr lang="en-US" sz="800" cap="none" dirty="0">
                <a:solidFill>
                  <a:srgbClr val="000000"/>
                </a:solidFill>
                <a:latin typeface="Zoho Puvi-medium"/>
              </a:defRPr>
            </a:lvl2pPr>
            <a:lvl3pPr marL="0" lvl="2" indent="-95250" algn="l">
              <a:buClr>
                <a:schemeClr val="tx1"/>
              </a:buClr>
              <a:buFont typeface="Arial"/>
              <a:buChar char="•"/>
              <a:defRPr lang="en-US" sz="700" cap="none" dirty="0">
                <a:solidFill>
                  <a:srgbClr val="000000"/>
                </a:solidFill>
                <a:latin typeface="Zoho Puvi-medium"/>
              </a:defRPr>
            </a:lvl3pPr>
            <a:lvl4pPr marL="0" lvl="3" indent="-95250" algn="l">
              <a:buClr>
                <a:schemeClr val="tx1"/>
              </a:buClr>
              <a:buFont typeface="Arial"/>
              <a:buChar char="•"/>
              <a:defRPr lang="en-US" sz="600" cap="none" dirty="0">
                <a:solidFill>
                  <a:srgbClr val="000000"/>
                </a:solidFill>
                <a:latin typeface="Zoho Puvi-medium"/>
              </a:defRPr>
            </a:lvl4pPr>
            <a:lvl5pPr marL="0" lvl="4" indent="-95250" algn="l">
              <a:buClr>
                <a:schemeClr val="tx1"/>
              </a:buClr>
              <a:buFont typeface="Arial"/>
              <a:buChar char="•"/>
              <a:defRPr lang="en-US" sz="600" cap="none" dirty="0">
                <a:solidFill>
                  <a:srgbClr val="000000"/>
                </a:solidFill>
                <a:latin typeface="Zoho Puvi-mediu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E91EFA6D-9286-4D29-BFD0-821DAB46C70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B78C928-847C-4D27-8926-6C9DEA39F6F7}"/>
              </a:ext>
            </a:extLst>
          </p:cNvPr>
          <p:cNvSpPr>
            <a:spLocks noGrp="1"/>
          </p:cNvSpPr>
          <p:nvPr>
            <p:ph idx="3"/>
          </p:nvPr>
        </p:nvSpPr>
        <p:spPr>
          <a:xfrm>
            <a:off x="6799554" y="961263"/>
            <a:ext cx="2006288" cy="1416815"/>
          </a:xfrm>
          <a:noFill/>
          <a:ln>
            <a:noFill/>
          </a:ln>
        </p:spPr>
        <p:txBody>
          <a:bodyPr rtlCol="0">
            <a:normAutofit fontScale="85000" lnSpcReduction="20000"/>
          </a:bodyPr>
          <a:lstStyle>
            <a:lvl1pPr marL="0" lvl="0" indent="-95250" algn="l">
              <a:buClr>
                <a:schemeClr val="tx1"/>
              </a:buClr>
              <a:buFont typeface="Arial"/>
              <a:buChar char="•"/>
              <a:defRPr lang="en-US" sz="1000" cap="none" dirty="0">
                <a:solidFill>
                  <a:srgbClr val="000000"/>
                </a:solidFill>
                <a:latin typeface="Zoho Puvi-medium"/>
              </a:defRPr>
            </a:lvl1pPr>
            <a:lvl2pPr marL="0" lvl="1" indent="-95250" algn="l">
              <a:buClr>
                <a:schemeClr val="tx1"/>
              </a:buClr>
              <a:buFont typeface="Arial"/>
              <a:buChar char="•"/>
              <a:defRPr lang="en-US" sz="900" cap="none" dirty="0">
                <a:solidFill>
                  <a:srgbClr val="000000"/>
                </a:solidFill>
                <a:latin typeface="Zoho Puvi-medium"/>
              </a:defRPr>
            </a:lvl2pPr>
            <a:lvl3pPr marL="0" lvl="2" indent="-95250" algn="l">
              <a:buClr>
                <a:schemeClr val="tx1"/>
              </a:buClr>
              <a:buFont typeface="Arial"/>
              <a:buChar char="•"/>
              <a:defRPr lang="en-US" sz="800" cap="none" dirty="0">
                <a:solidFill>
                  <a:srgbClr val="000000"/>
                </a:solidFill>
                <a:latin typeface="Zoho Puvi-medium"/>
              </a:defRPr>
            </a:lvl3pPr>
            <a:lvl4pPr marL="0" lvl="3" indent="-95250" algn="l">
              <a:buClr>
                <a:schemeClr val="tx1"/>
              </a:buClr>
              <a:buFont typeface="Arial"/>
              <a:buChar char="•"/>
              <a:defRPr lang="en-US" sz="700" cap="none" dirty="0">
                <a:solidFill>
                  <a:srgbClr val="000000"/>
                </a:solidFill>
                <a:latin typeface="Zoho Puvi-medium"/>
              </a:defRPr>
            </a:lvl4pPr>
            <a:lvl5pPr marL="0" lvl="4" indent="-95250" algn="l">
              <a:buClr>
                <a:schemeClr val="tx1"/>
              </a:buClr>
              <a:buFont typeface="Arial"/>
              <a:buChar char="•"/>
              <a:defRPr lang="en-US" sz="600" cap="none" dirty="0">
                <a:solidFill>
                  <a:srgbClr val="000000"/>
                </a:solidFill>
                <a:latin typeface="Zoho Puvi-mediu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6">
            <a:extLst>
              <a:ext uri="{689EB9C6-178A-431C-B622-DB403553635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F3B53DC-113B-4C61-BA2F-4D1F2202B1BE}"/>
              </a:ext>
            </a:extLst>
          </p:cNvPr>
          <p:cNvSpPr>
            <a:spLocks noGrp="1"/>
          </p:cNvSpPr>
          <p:nvPr>
            <p:ph type="sldNum" sz="quarter" idx="4"/>
          </p:nvPr>
        </p:nvSpPr>
        <p:spPr>
          <a:xfrm>
            <a:off x="0" y="4857750"/>
            <a:ext cx="381000" cy="285750"/>
          </a:xfrm>
          <a:noFill/>
          <a:ln>
            <a:noFill/>
          </a:ln>
        </p:spPr>
        <p:txBody>
          <a:bodyPr rtlCol="0"/>
          <a:lstStyle/>
          <a:p>
            <a:r>
              <a:rPr lang="en-US" dirty="0"/>
              <a:t>&lt;#&gt;</a:t>
            </a:r>
          </a:p>
        </p:txBody>
      </p:sp>
      <p:sp>
        <p:nvSpPr>
          <p:cNvPr id="7" name="Footer Placeholder 5">
            <a:extLst>
              <a:ext uri="{79B51823-096A-4B63-851A-C32F1F8A782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60C2ECD-2ED8-4836-BD20-7ABD26FACB17}"/>
              </a:ext>
            </a:extLst>
          </p:cNvPr>
          <p:cNvSpPr>
            <a:spLocks noGrp="1"/>
          </p:cNvSpPr>
          <p:nvPr>
            <p:ph type="ftr" sz="quarter" idx="5"/>
          </p:nvPr>
        </p:nvSpPr>
        <p:spPr>
          <a:xfrm>
            <a:off x="2495550" y="4686300"/>
            <a:ext cx="5181600" cy="285750"/>
          </a:xfrm>
          <a:noFill/>
          <a:ln>
            <a:noFill/>
          </a:ln>
        </p:spPr>
        <p:txBody>
          <a:bodyPr rtlCol="0"/>
          <a:lstStyle/>
          <a:p>
            <a:r>
              <a:rPr lang="en-US" dirty="0"/>
              <a:t>Footer</a:t>
            </a:r>
          </a:p>
        </p:txBody>
      </p:sp>
      <p:sp>
        <p:nvSpPr>
          <p:cNvPr id="8" name="Date Placeholder 4">
            <a:extLst>
              <a:ext uri="{C4A4230A-7DBC-4BFB-BE4B-209BE300951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170EC47-6255-4CC4-85C5-CC2931F98FA3}"/>
              </a:ext>
            </a:extLst>
          </p:cNvPr>
          <p:cNvSpPr>
            <a:spLocks noGrp="1"/>
          </p:cNvSpPr>
          <p:nvPr>
            <p:ph type="dt" sz="half" idx="6"/>
          </p:nvPr>
        </p:nvSpPr>
        <p:spPr>
          <a:xfrm>
            <a:off x="762000" y="4695033"/>
            <a:ext cx="1639570" cy="285750"/>
          </a:xfrm>
          <a:noFill/>
          <a:ln>
            <a:noFill/>
          </a:ln>
        </p:spPr>
        <p:txBody>
          <a:bodyPr rtlCol="0"/>
          <a:lstStyle/>
          <a:p>
            <a:r>
              <a:rPr lang="en-US" dirty="0"/>
              <a:t>Date</a:t>
            </a:r>
          </a:p>
        </p:txBody>
      </p:sp>
      <p:sp>
        <p:nvSpPr>
          <p:cNvPr id="9" name="Content Placeholder 8">
            <a:extLst>
              <a:ext uri="{F426D2F8-AD2A-4395-A3F4-BB31EB1E5AC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778BC2C-DDB2-4746-A2B9-48791E4343CA}"/>
              </a:ext>
            </a:extLst>
          </p:cNvPr>
          <p:cNvSpPr>
            <a:spLocks noGrp="1"/>
          </p:cNvSpPr>
          <p:nvPr>
            <p:ph idx="7"/>
          </p:nvPr>
        </p:nvSpPr>
        <p:spPr>
          <a:xfrm>
            <a:off x="3775719" y="3146698"/>
            <a:ext cx="2066010" cy="1373609"/>
          </a:xfrm>
          <a:prstGeom prst="rect">
            <a:avLst/>
          </a:prstGeom>
          <a:noFill/>
          <a:ln>
            <a:noFill/>
          </a:ln>
        </p:spPr>
        <p:txBody>
          <a:bodyPr lIns="91440" tIns="93600" rIns="91440" bIns="45720" rtlCol="0">
            <a:normAutofit/>
          </a:bodyPr>
          <a:lstStyle>
            <a:lvl1pPr marL="0" lvl="0" indent="-95250" algn="l">
              <a:buClr>
                <a:schemeClr val="tx1"/>
              </a:buClr>
              <a:buFont typeface="Arial"/>
              <a:buChar char="•"/>
              <a:defRPr lang="en-US" sz="900" cap="none" dirty="0">
                <a:solidFill>
                  <a:srgbClr val="000000"/>
                </a:solidFill>
                <a:latin typeface="Zoho Puvi-medium"/>
              </a:defRPr>
            </a:lvl1pPr>
            <a:lvl2pPr marL="0" lvl="1" indent="-95250" algn="l">
              <a:buClr>
                <a:schemeClr val="tx1"/>
              </a:buClr>
              <a:buFont typeface="Arial"/>
              <a:buChar char="•"/>
              <a:defRPr lang="en-US" sz="800" cap="none" dirty="0">
                <a:solidFill>
                  <a:srgbClr val="000000"/>
                </a:solidFill>
                <a:latin typeface="Zoho Puvi-medium"/>
              </a:defRPr>
            </a:lvl2pPr>
            <a:lvl3pPr marL="0" lvl="2" indent="-95250" algn="l">
              <a:buClr>
                <a:schemeClr val="tx1"/>
              </a:buClr>
              <a:buFont typeface="Arial"/>
              <a:buChar char="•"/>
              <a:defRPr lang="en-US" sz="700" cap="none" dirty="0">
                <a:solidFill>
                  <a:srgbClr val="000000"/>
                </a:solidFill>
                <a:latin typeface="Zoho Puvi-medium"/>
              </a:defRPr>
            </a:lvl3pPr>
            <a:lvl4pPr marL="0" lvl="3" indent="-95250" algn="l">
              <a:buClr>
                <a:schemeClr val="tx1"/>
              </a:buClr>
              <a:buFont typeface="Arial"/>
              <a:buChar char="•"/>
              <a:defRPr lang="en-US" sz="600" cap="none" dirty="0">
                <a:solidFill>
                  <a:srgbClr val="000000"/>
                </a:solidFill>
                <a:latin typeface="Zoho Puvi-medium"/>
              </a:defRPr>
            </a:lvl4pPr>
            <a:lvl5pPr marL="0" lvl="4" indent="-95250" algn="l">
              <a:buClr>
                <a:schemeClr val="tx1"/>
              </a:buClr>
              <a:buFont typeface="Arial"/>
              <a:buChar char="•"/>
              <a:defRPr lang="en-US" sz="600" cap="none" dirty="0">
                <a:solidFill>
                  <a:srgbClr val="000000"/>
                </a:solidFill>
                <a:latin typeface="Zoho Puvi-mediu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91442975-04D3-4183-8620-C32280625C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E8B4D30-645C-4008-B988-AFDB78936ECE}"/>
              </a:ext>
            </a:extLst>
          </p:cNvPr>
          <p:cNvSpPr>
            <a:spLocks noGrp="1"/>
          </p:cNvSpPr>
          <p:nvPr>
            <p:ph idx="8"/>
          </p:nvPr>
        </p:nvSpPr>
        <p:spPr>
          <a:xfrm>
            <a:off x="6229769" y="3144888"/>
            <a:ext cx="2066925" cy="1348492"/>
          </a:xfrm>
          <a:prstGeom prst="rect">
            <a:avLst/>
          </a:prstGeom>
          <a:noFill/>
          <a:ln>
            <a:noFill/>
          </a:ln>
        </p:spPr>
        <p:txBody>
          <a:bodyPr lIns="91440" tIns="47625" rIns="91440" bIns="45720" rtlCol="0">
            <a:normAutofit/>
          </a:bodyPr>
          <a:lstStyle>
            <a:lvl1pPr marL="0" lvl="0" indent="-95250" algn="l">
              <a:buClr>
                <a:schemeClr val="tx1"/>
              </a:buClr>
              <a:buFont typeface="Arial"/>
              <a:buChar char="•"/>
              <a:defRPr lang="en-US" sz="2000" cap="none" dirty="0">
                <a:solidFill>
                  <a:srgbClr val="000000"/>
                </a:solidFill>
                <a:latin typeface="Zoho Puvi-light"/>
              </a:defRPr>
            </a:lvl1pPr>
            <a:lvl2pPr marL="0" lvl="1" indent="-95250" algn="l">
              <a:buClr>
                <a:schemeClr val="tx1"/>
              </a:buClr>
              <a:buFont typeface="Arial"/>
              <a:buChar char="•"/>
              <a:defRPr lang="en-US" sz="2000" cap="none" dirty="0">
                <a:solidFill>
                  <a:srgbClr val="000000"/>
                </a:solidFill>
                <a:latin typeface="Zoho Puvi-light"/>
              </a:defRPr>
            </a:lvl2pPr>
            <a:lvl3pPr marL="0" lvl="2" indent="-95250" algn="l">
              <a:buClr>
                <a:schemeClr val="tx1"/>
              </a:buClr>
              <a:buFont typeface="Arial"/>
              <a:buChar char="•"/>
              <a:defRPr lang="en-US" sz="2000" cap="none" dirty="0">
                <a:solidFill>
                  <a:srgbClr val="000000"/>
                </a:solidFill>
                <a:latin typeface="Zoho Puvi-light"/>
              </a:defRPr>
            </a:lvl3pPr>
            <a:lvl4pPr marL="0" lvl="3" indent="-95250" algn="l">
              <a:buClr>
                <a:schemeClr val="tx1"/>
              </a:buClr>
              <a:buFont typeface="Arial"/>
              <a:buChar char="•"/>
              <a:defRPr lang="en-US" sz="2000" cap="none" dirty="0">
                <a:solidFill>
                  <a:srgbClr val="000000"/>
                </a:solidFill>
                <a:latin typeface="Zoho Puvi-light"/>
              </a:defRPr>
            </a:lvl4pPr>
            <a:lvl5pPr marL="0" lvl="4" indent="-95250" algn="l">
              <a:buClr>
                <a:schemeClr val="tx1"/>
              </a:buClr>
              <a:buFont typeface="Arial"/>
              <a:buChar char="•"/>
              <a:defRPr lang="en-US" sz="20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a:extLst>
              <a:ext uri="{40B7FE62-80E6-413A-8C2F-CA5D9F785CA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B75768A-9645-4DDB-B487-7A909B63F4AB}"/>
              </a:ext>
            </a:extLst>
          </p:cNvPr>
          <p:cNvSpPr>
            <a:spLocks noGrp="1"/>
          </p:cNvSpPr>
          <p:nvPr>
            <p:ph type="title" idx="9"/>
          </p:nvPr>
        </p:nvSpPr>
        <p:spPr>
          <a:xfrm>
            <a:off x="4349029" y="628650"/>
            <a:ext cx="2175414" cy="331670"/>
          </a:xfrm>
          <a:prstGeom prst="rect">
            <a:avLst/>
          </a:prstGeom>
          <a:noFill/>
          <a:ln>
            <a:noFill/>
          </a:ln>
        </p:spPr>
        <p:txBody>
          <a:bodyPr lIns="91440" tIns="93600" rIns="91440" bIns="45720" rtlCol="0" anchor="ctr">
            <a:normAutofit fontScale="55000" lnSpcReduction="20000"/>
          </a:bodyPr>
          <a:lstStyle>
            <a:lvl1pPr lvl="0" algn="l">
              <a:defRPr lang="en-US" sz="2400" cap="none" dirty="0">
                <a:solidFill>
                  <a:srgbClr val="000000"/>
                </a:solidFill>
                <a:latin typeface="Zoho Puvi-demi_bold"/>
              </a:defRPr>
            </a:lvl1pPr>
          </a:lstStyle>
          <a:p>
            <a:pPr lvl="0"/>
            <a:r>
              <a:rPr lang="en-US" dirty="0"/>
              <a:t>Click to edit Master text styles</a:t>
            </a:r>
          </a:p>
        </p:txBody>
      </p:sp>
      <p:sp>
        <p:nvSpPr>
          <p:cNvPr id="12" name="Title 11">
            <a:extLst>
              <a:ext uri="{C54C0BFD-C1A4-40CC-81BE-C5710744BB9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3A9B0B6-D778-4055-81D0-3F4EAF29A9CB}"/>
              </a:ext>
            </a:extLst>
          </p:cNvPr>
          <p:cNvSpPr>
            <a:spLocks noGrp="1"/>
          </p:cNvSpPr>
          <p:nvPr>
            <p:ph type="title" idx="10"/>
          </p:nvPr>
        </p:nvSpPr>
        <p:spPr>
          <a:xfrm>
            <a:off x="3768737" y="2752725"/>
            <a:ext cx="2066010" cy="381000"/>
          </a:xfrm>
          <a:prstGeom prst="rect">
            <a:avLst/>
          </a:prstGeom>
          <a:noFill/>
          <a:ln>
            <a:noFill/>
          </a:ln>
        </p:spPr>
        <p:txBody>
          <a:bodyPr lIns="91440" tIns="93600" rIns="91440" bIns="45720" rtlCol="0" anchor="ctr">
            <a:normAutofit fontScale="25000" lnSpcReduction="20000"/>
          </a:bodyPr>
          <a:lstStyle>
            <a:lvl1pPr lvl="0" algn="l">
              <a:defRPr lang="en-US" sz="3600" cap="none" dirty="0">
                <a:solidFill>
                  <a:srgbClr val="000000"/>
                </a:solidFill>
                <a:latin typeface="Zoho Puvi-demi_bold"/>
              </a:defRPr>
            </a:lvl1pPr>
          </a:lstStyle>
          <a:p>
            <a:pPr lvl="0"/>
            <a:r>
              <a:rPr lang="en-US" dirty="0"/>
              <a:t>Click to edit Master text styles</a:t>
            </a:r>
          </a:p>
        </p:txBody>
      </p:sp>
      <p:sp>
        <p:nvSpPr>
          <p:cNvPr id="13" name="Title 12">
            <a:extLst>
              <a:ext uri="{290CF61D-E1DC-471F-AC77-6CF7D2D3829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B1B149B-57B9-4352-8A72-6D40C853533E}"/>
              </a:ext>
            </a:extLst>
          </p:cNvPr>
          <p:cNvSpPr>
            <a:spLocks noGrp="1"/>
          </p:cNvSpPr>
          <p:nvPr>
            <p:ph type="title" idx="11"/>
          </p:nvPr>
        </p:nvSpPr>
        <p:spPr>
          <a:xfrm>
            <a:off x="6771636" y="586206"/>
            <a:ext cx="2062124" cy="375056"/>
          </a:xfrm>
          <a:prstGeom prst="rect">
            <a:avLst/>
          </a:prstGeom>
          <a:noFill/>
          <a:ln>
            <a:noFill/>
          </a:ln>
        </p:spPr>
        <p:txBody>
          <a:bodyPr lIns="91440" tIns="93600" rIns="91440" bIns="45720" rtlCol="0" anchor="ctr">
            <a:normAutofit fontScale="55000" lnSpcReduction="20000"/>
          </a:bodyPr>
          <a:lstStyle>
            <a:lvl1pPr lvl="0" algn="l">
              <a:defRPr lang="en-US" sz="2400" cap="none" dirty="0">
                <a:solidFill>
                  <a:srgbClr val="000000"/>
                </a:solidFill>
                <a:latin typeface="Zoho Puvi-demi_bold"/>
              </a:defRPr>
            </a:lvl1pPr>
          </a:lstStyle>
          <a:p>
            <a:pPr lvl="0"/>
            <a:r>
              <a:rPr lang="en-US" dirty="0"/>
              <a:t>Click to edit Master text styles</a:t>
            </a:r>
          </a:p>
        </p:txBody>
      </p:sp>
      <p:sp>
        <p:nvSpPr>
          <p:cNvPr id="14" name="Title 13">
            <a:extLst>
              <a:ext uri="{65042068-CC25-4613-99CC-9B6706037BA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6C981DB-C04A-430D-BF35-C004690DF577}"/>
              </a:ext>
            </a:extLst>
          </p:cNvPr>
          <p:cNvSpPr>
            <a:spLocks noGrp="1"/>
          </p:cNvSpPr>
          <p:nvPr>
            <p:ph type="title" idx="12"/>
          </p:nvPr>
        </p:nvSpPr>
        <p:spPr>
          <a:xfrm>
            <a:off x="6237017" y="2752725"/>
            <a:ext cx="2066925" cy="381000"/>
          </a:xfrm>
          <a:prstGeom prst="rect">
            <a:avLst/>
          </a:prstGeom>
          <a:noFill/>
          <a:ln>
            <a:noFill/>
          </a:ln>
        </p:spPr>
        <p:txBody>
          <a:bodyPr lIns="91440" tIns="93600" rIns="91440" bIns="45720" rtlCol="0" anchor="ctr">
            <a:normAutofit fontScale="32500" lnSpcReduction="20000"/>
          </a:bodyPr>
          <a:lstStyle>
            <a:lvl1pPr lvl="0" algn="l">
              <a:defRPr lang="en-US" sz="3600" cap="none" dirty="0">
                <a:solidFill>
                  <a:srgbClr val="000000"/>
                </a:solidFill>
                <a:latin typeface="Zoho Puvi-demi_bold"/>
              </a:defRPr>
            </a:lvl1pPr>
          </a:lstStyle>
          <a:p>
            <a:pPr lvl="0"/>
            <a:r>
              <a:rPr lang="en-US" dirty="0"/>
              <a:t>Click to edit Master text styles</a:t>
            </a:r>
          </a:p>
        </p:txBody>
      </p:sp>
      <p:sp>
        <p:nvSpPr>
          <p:cNvPr id="15" name="Title 14">
            <a:extLst>
              <a:ext uri="{064BF79E-2F8A-4AA2-84C4-087E472D49F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5FEEB70-446D-408D-8666-E25AA89A41F0}"/>
              </a:ext>
            </a:extLst>
          </p:cNvPr>
          <p:cNvSpPr>
            <a:spLocks noGrp="1"/>
          </p:cNvSpPr>
          <p:nvPr>
            <p:ph type="title" idx="13"/>
          </p:nvPr>
        </p:nvSpPr>
        <p:spPr>
          <a:xfrm>
            <a:off x="266700" y="4034170"/>
            <a:ext cx="3265817" cy="660863"/>
          </a:xfrm>
          <a:prstGeom prst="rect">
            <a:avLst/>
          </a:prstGeom>
          <a:noFill/>
          <a:ln>
            <a:noFill/>
          </a:ln>
        </p:spPr>
        <p:txBody>
          <a:bodyPr lIns="91440" tIns="93600" rIns="91440" bIns="45720" rtlCol="0">
            <a:normAutofit/>
          </a:bodyPr>
          <a:lstStyle>
            <a:lvl1pPr lvl="0" algn="l">
              <a:lnSpc>
                <a:spcPct val="125000"/>
              </a:lnSpc>
              <a:defRPr lang="en-US" sz="1400" b="0" cap="none" dirty="0">
                <a:solidFill>
                  <a:schemeClr val="bg1"/>
                </a:solidFill>
                <a:latin typeface="Zoho Puvi"/>
              </a:defRPr>
            </a:lvl1pPr>
          </a:lstStyle>
          <a:p>
            <a:pPr lvl="0"/>
            <a:r>
              <a:rPr lang="en-US" dirty="0"/>
              <a:t>Click to edit Master text styles</a:t>
            </a:r>
          </a:p>
        </p:txBody>
      </p:sp>
      <p:sp>
        <p:nvSpPr>
          <p:cNvPr id="16" name="Picture Placeholder 15">
            <a:extLst>
              <a:ext uri="{4B93B403-33EC-41B1-816E-B0E540EEA97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7DBE9D6-2632-44FD-BBCD-AF3B3E646DBC}"/>
              </a:ext>
            </a:extLst>
          </p:cNvPr>
          <p:cNvSpPr>
            <a:spLocks noGrp="1"/>
          </p:cNvSpPr>
          <p:nvPr>
            <p:ph type="pic" idx="14"/>
          </p:nvPr>
        </p:nvSpPr>
        <p:spPr>
          <a:xfrm>
            <a:off x="1150896" y="1171575"/>
            <a:ext cx="1420749" cy="2803026"/>
          </a:xfrm>
          <a:prstGeom prst="rect">
            <a:avLst/>
          </a:prstGeom>
          <a:solidFill>
            <a:schemeClr val="bg2">
              <a:lumMod val="95000"/>
            </a:schemeClr>
          </a:solidFill>
          <a:ln>
            <a:noFill/>
          </a:ln>
        </p:spPr>
        <p:txBody>
          <a:bodyPr lIns="91440" tIns="93600" rIns="91440" bIns="45720" rtlCol="0">
            <a:noAutofit/>
          </a:bodyPr>
          <a:lstStyle/>
          <a:p>
            <a:pPr lvl="0"/>
            <a:r>
              <a:rPr lang="en-US" dirty="0"/>
              <a:t>Click to edit Master text styles</a:t>
            </a:r>
          </a:p>
        </p:txBody>
      </p:sp>
    </p:spTree>
    <p:custDataLst>
      <p:tags r:id="rId1"/>
    </p:custDataLst>
    <p:extLst>
      <p:ext uri="{293A1894-EE89-4507-8B7D-FC16FB30E55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Logistics 3">
    <p:bg>
      <p:bgPr>
        <a:blipFill dpi="0" rotWithShape="1">
          <a:blip r:embed="rId3"/>
          <a:stretch>
            <a:fillRect/>
          </a:stretch>
        </a:blipFill>
        <a:effectLst/>
      </p:bgPr>
    </p:bg>
    <p:spTree>
      <p:nvGrpSpPr>
        <p:cNvPr id="1" name=""/>
        <p:cNvGrpSpPr/>
        <p:nvPr/>
      </p:nvGrpSpPr>
      <p:grpSpPr>
        <a:xfrm>
          <a:off x="0" y="0"/>
          <a:ext cx="0" cy="0"/>
          <a:chOff x="0" y="0"/>
          <a:chExt cx="0" cy="0"/>
        </a:xfrm>
      </p:grpSpPr>
      <p:sp>
        <p:nvSpPr>
          <p:cNvPr id="2" name="Title 1">
            <a:extLst>
              <a:ext uri="{9B63DDA0-7838-43C4-8F26-67B74FE958E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8C3ED57-251F-48D1-9EC9-D8A99FDB5EFF}"/>
              </a:ext>
            </a:extLst>
          </p:cNvPr>
          <p:cNvSpPr>
            <a:spLocks noGrp="1"/>
          </p:cNvSpPr>
          <p:nvPr>
            <p:ph type="title" idx="10"/>
          </p:nvPr>
        </p:nvSpPr>
        <p:spPr>
          <a:xfrm>
            <a:off x="266700" y="349043"/>
            <a:ext cx="3635854" cy="420671"/>
          </a:xfrm>
          <a:noFill/>
          <a:ln>
            <a:noFill/>
          </a:ln>
        </p:spPr>
        <p:txBody>
          <a:bodyPr rtlCol="0" anchor="ctr"/>
          <a:lstStyle>
            <a:lvl1pPr lvl="0" algn="l">
              <a:defRPr lang="en-US" sz="2000" cap="none" dirty="0">
                <a:solidFill>
                  <a:schemeClr val="bg1"/>
                </a:solidFill>
                <a:latin typeface="Zoho Puvi-light"/>
              </a:defRPr>
            </a:lvl1pPr>
          </a:lstStyle>
          <a:p>
            <a:r>
              <a:rPr lang="en-US" dirty="0"/>
              <a:t>Click to edit Master title style</a:t>
            </a:r>
          </a:p>
        </p:txBody>
      </p:sp>
      <p:sp>
        <p:nvSpPr>
          <p:cNvPr id="3" name="Content Placeholder 2">
            <a:extLst>
              <a:ext uri="{C15F48CD-0EBE-4AFE-B226-8B9646AA346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EF691C8-43A0-4805-8173-17AD199E4CD1}"/>
              </a:ext>
            </a:extLst>
          </p:cNvPr>
          <p:cNvSpPr>
            <a:spLocks noGrp="1"/>
          </p:cNvSpPr>
          <p:nvPr>
            <p:ph idx="11"/>
          </p:nvPr>
        </p:nvSpPr>
        <p:spPr>
          <a:xfrm>
            <a:off x="507692" y="2664694"/>
            <a:ext cx="2480300" cy="1251118"/>
          </a:xfrm>
          <a:noFill/>
          <a:ln>
            <a:noFill/>
          </a:ln>
        </p:spPr>
        <p:txBody>
          <a:bodyPr lIns="0" tIns="0" rtlCol="0"/>
          <a:lstStyle>
            <a:lvl1pPr marL="0" lvl="0" algn="l">
              <a:buNone/>
              <a:defRPr lang="en-US" sz="1200" cap="none" dirty="0">
                <a:solidFill>
                  <a:srgbClr val="000000"/>
                </a:solidFill>
                <a:latin typeface="Zoho Puvi-light"/>
              </a:defRPr>
            </a:lvl1pPr>
            <a:lvl2pPr marL="0" lvl="1" algn="l">
              <a:buNone/>
              <a:defRPr lang="en-US" sz="1200" cap="none" dirty="0">
                <a:solidFill>
                  <a:srgbClr val="000000"/>
                </a:solidFill>
                <a:latin typeface="Zoho Puvi-light"/>
              </a:defRPr>
            </a:lvl2pPr>
            <a:lvl3pPr marL="0" lvl="2" algn="l">
              <a:buNone/>
              <a:defRPr lang="en-US" sz="1200" cap="none" dirty="0">
                <a:solidFill>
                  <a:srgbClr val="000000"/>
                </a:solidFill>
                <a:latin typeface="Zoho Puvi-light"/>
              </a:defRPr>
            </a:lvl3pPr>
            <a:lvl4pPr marL="0" lvl="3" algn="l">
              <a:buNone/>
              <a:defRPr lang="en-US" sz="1200" cap="none" dirty="0">
                <a:solidFill>
                  <a:srgbClr val="000000"/>
                </a:solidFill>
                <a:latin typeface="Zoho Puvi-light"/>
              </a:defRPr>
            </a:lvl4pPr>
            <a:lvl5pPr marL="0" lvl="4" algn="l">
              <a:buNone/>
              <a:defRPr lang="en-US" sz="12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a:extLst>
              <a:ext uri="{9873B362-87FD-45EB-84A8-822D7759B9D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51B05B9-F8E2-408F-B7CC-47C98865775C}"/>
              </a:ext>
            </a:extLst>
          </p:cNvPr>
          <p:cNvSpPr>
            <a:spLocks noGrp="1"/>
          </p:cNvSpPr>
          <p:nvPr>
            <p:ph idx="12"/>
          </p:nvPr>
        </p:nvSpPr>
        <p:spPr>
          <a:xfrm>
            <a:off x="3329330" y="2664694"/>
            <a:ext cx="2476500" cy="1251118"/>
          </a:xfrm>
          <a:noFill/>
          <a:ln>
            <a:noFill/>
          </a:ln>
        </p:spPr>
        <p:txBody>
          <a:bodyPr lIns="0" tIns="0" rtlCol="0"/>
          <a:lstStyle>
            <a:lvl1pPr marL="0" lvl="0" indent="0" algn="l">
              <a:buNone/>
              <a:defRPr lang="en-US" sz="1200" cap="none" dirty="0">
                <a:solidFill>
                  <a:srgbClr val="000000"/>
                </a:solidFill>
                <a:latin typeface="Zoho Puvi-light"/>
              </a:defRPr>
            </a:lvl1pPr>
            <a:lvl2pPr marL="0" lvl="1" indent="0" algn="l">
              <a:buNone/>
              <a:defRPr lang="en-US" sz="1200" cap="none" dirty="0">
                <a:solidFill>
                  <a:srgbClr val="000000"/>
                </a:solidFill>
                <a:latin typeface="Zoho Puvi-light"/>
              </a:defRPr>
            </a:lvl2pPr>
            <a:lvl3pPr marL="0" lvl="2" indent="0" algn="l">
              <a:buNone/>
              <a:defRPr lang="en-US" sz="1200" cap="none" dirty="0">
                <a:solidFill>
                  <a:srgbClr val="000000"/>
                </a:solidFill>
                <a:latin typeface="Zoho Puvi-light"/>
              </a:defRPr>
            </a:lvl3pPr>
            <a:lvl4pPr marL="0" lvl="3" indent="0" algn="l">
              <a:buNone/>
              <a:defRPr lang="en-US" sz="1200" cap="none" dirty="0">
                <a:solidFill>
                  <a:srgbClr val="000000"/>
                </a:solidFill>
                <a:latin typeface="Zoho Puvi-light"/>
              </a:defRPr>
            </a:lvl4pPr>
            <a:lvl5pPr marL="0" lvl="4" indent="0" algn="l">
              <a:buNone/>
              <a:defRPr lang="en-US" sz="12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a:extLst>
              <a:ext uri="{2E23AE84-E129-4B4A-BEDF-4825130122F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BDA648A-D9BC-4EAF-84B7-CB0A32380102}"/>
              </a:ext>
            </a:extLst>
          </p:cNvPr>
          <p:cNvSpPr>
            <a:spLocks noGrp="1"/>
          </p:cNvSpPr>
          <p:nvPr>
            <p:ph type="sldNum" sz="quarter" idx="13"/>
          </p:nvPr>
        </p:nvSpPr>
        <p:spPr>
          <a:xfrm>
            <a:off x="0" y="4857750"/>
            <a:ext cx="381000" cy="285750"/>
          </a:xfrm>
          <a:noFill/>
          <a:ln>
            <a:noFill/>
          </a:ln>
        </p:spPr>
        <p:txBody>
          <a:bodyPr rtlCol="0"/>
          <a:lstStyle/>
          <a:p>
            <a:r>
              <a:rPr lang="en-US" dirty="0"/>
              <a:t>&lt;#&gt;</a:t>
            </a:r>
          </a:p>
        </p:txBody>
      </p:sp>
      <p:sp>
        <p:nvSpPr>
          <p:cNvPr id="6" name="Footer Placeholder 5">
            <a:extLst>
              <a:ext uri="{B9B99B63-D659-48C4-A25C-1D2964A865C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C46304D-F7E3-45D8-BF52-8D174889E15E}"/>
              </a:ext>
            </a:extLst>
          </p:cNvPr>
          <p:cNvSpPr>
            <a:spLocks noGrp="1"/>
          </p:cNvSpPr>
          <p:nvPr>
            <p:ph type="ftr" sz="quarter" idx="14"/>
          </p:nvPr>
        </p:nvSpPr>
        <p:spPr>
          <a:xfrm>
            <a:off x="2495550" y="4686300"/>
            <a:ext cx="5181600" cy="285750"/>
          </a:xfrm>
          <a:noFill/>
          <a:ln>
            <a:noFill/>
          </a:ln>
        </p:spPr>
        <p:txBody>
          <a:bodyPr rtlCol="0"/>
          <a:lstStyle/>
          <a:p>
            <a:r>
              <a:rPr lang="en-US" dirty="0"/>
              <a:t>Footer</a:t>
            </a:r>
          </a:p>
        </p:txBody>
      </p:sp>
      <p:sp>
        <p:nvSpPr>
          <p:cNvPr id="7" name="Date Placeholder 4">
            <a:extLst>
              <a:ext uri="{23A0CC42-4A72-4250-8EA0-D8B1EA6E3D3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0CFCF0C-F38A-4E2C-86BD-7B6681B98B21}"/>
              </a:ext>
            </a:extLst>
          </p:cNvPr>
          <p:cNvSpPr>
            <a:spLocks noGrp="1"/>
          </p:cNvSpPr>
          <p:nvPr>
            <p:ph type="dt" sz="half" idx="15"/>
          </p:nvPr>
        </p:nvSpPr>
        <p:spPr>
          <a:xfrm>
            <a:off x="762000" y="4695033"/>
            <a:ext cx="1639570" cy="285750"/>
          </a:xfrm>
          <a:noFill/>
          <a:ln>
            <a:noFill/>
          </a:ln>
        </p:spPr>
        <p:txBody>
          <a:bodyPr rtlCol="0"/>
          <a:lstStyle/>
          <a:p>
            <a:r>
              <a:rPr lang="en-US" dirty="0"/>
              <a:t>Date</a:t>
            </a:r>
          </a:p>
        </p:txBody>
      </p:sp>
      <p:sp>
        <p:nvSpPr>
          <p:cNvPr id="8" name="Content Placeholder 7">
            <a:extLst>
              <a:ext uri="{E8E867B8-4726-4C7C-9FDF-F216876B360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BA4F373-29BA-4215-A89A-BD2FD3A35FE9}"/>
              </a:ext>
            </a:extLst>
          </p:cNvPr>
          <p:cNvSpPr>
            <a:spLocks noGrp="1"/>
          </p:cNvSpPr>
          <p:nvPr>
            <p:ph idx="16"/>
          </p:nvPr>
        </p:nvSpPr>
        <p:spPr>
          <a:xfrm>
            <a:off x="6138872" y="2697489"/>
            <a:ext cx="2490120" cy="1109338"/>
          </a:xfrm>
          <a:prstGeom prst="rect">
            <a:avLst/>
          </a:prstGeom>
          <a:noFill/>
          <a:ln>
            <a:noFill/>
          </a:ln>
        </p:spPr>
        <p:txBody>
          <a:bodyPr lIns="0" tIns="0" rIns="91440" bIns="45720" rtlCol="0">
            <a:normAutofit/>
          </a:bodyPr>
          <a:lstStyle>
            <a:lvl1pPr marL="0" lvl="0" indent="0" algn="l">
              <a:buNone/>
              <a:defRPr lang="en-US" sz="1200" cap="none" dirty="0">
                <a:solidFill>
                  <a:srgbClr val="000000"/>
                </a:solidFill>
                <a:latin typeface="Zoho Puvi-light"/>
              </a:defRPr>
            </a:lvl1pPr>
            <a:lvl2pPr marL="0" lvl="1" indent="0" algn="l">
              <a:buNone/>
              <a:defRPr lang="en-US" sz="1200" cap="none" dirty="0">
                <a:solidFill>
                  <a:srgbClr val="000000"/>
                </a:solidFill>
                <a:latin typeface="Zoho Puvi-light"/>
              </a:defRPr>
            </a:lvl2pPr>
            <a:lvl3pPr marL="0" lvl="2" indent="0" algn="l">
              <a:buNone/>
              <a:defRPr lang="en-US" sz="1200" cap="none" dirty="0">
                <a:solidFill>
                  <a:srgbClr val="000000"/>
                </a:solidFill>
                <a:latin typeface="Zoho Puvi-light"/>
              </a:defRPr>
            </a:lvl3pPr>
            <a:lvl4pPr marL="0" lvl="3" indent="0" algn="l">
              <a:buNone/>
              <a:defRPr lang="en-US" sz="1200" cap="none" dirty="0">
                <a:solidFill>
                  <a:srgbClr val="000000"/>
                </a:solidFill>
                <a:latin typeface="Zoho Puvi-light"/>
              </a:defRPr>
            </a:lvl4pPr>
            <a:lvl5pPr marL="0" lvl="4" indent="0" algn="l">
              <a:buNone/>
              <a:defRPr lang="en-US" sz="12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A01693C3-55CD-4D83-8182-AF8E8D944C5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17B3D15-5AA7-4AAF-9AC7-92FB13EFB463}"/>
              </a:ext>
            </a:extLst>
          </p:cNvPr>
          <p:cNvSpPr>
            <a:spLocks noGrp="1"/>
          </p:cNvSpPr>
          <p:nvPr>
            <p:ph type="title" idx="17"/>
          </p:nvPr>
        </p:nvSpPr>
        <p:spPr>
          <a:xfrm>
            <a:off x="507692" y="2320813"/>
            <a:ext cx="2480300" cy="343881"/>
          </a:xfrm>
          <a:prstGeom prst="rect">
            <a:avLst/>
          </a:prstGeom>
          <a:noFill/>
          <a:ln>
            <a:noFill/>
          </a:ln>
        </p:spPr>
        <p:txBody>
          <a:bodyPr lIns="0" tIns="93600" rIns="91440" bIns="45720" rtlCol="0" anchor="ctr">
            <a:normAutofit fontScale="70000" lnSpcReduction="20000"/>
          </a:bodyPr>
          <a:lstStyle>
            <a:lvl1pPr lvl="0" algn="l">
              <a:defRPr lang="en-US" sz="2000" cap="none" dirty="0">
                <a:solidFill>
                  <a:srgbClr val="000000"/>
                </a:solidFill>
                <a:latin typeface="Zoho Puvi-demi_bold"/>
              </a:defRPr>
            </a:lvl1pPr>
          </a:lstStyle>
          <a:p>
            <a:pPr lvl="0"/>
            <a:r>
              <a:rPr lang="en-US" dirty="0"/>
              <a:t>Click to edit Master text styles</a:t>
            </a:r>
          </a:p>
        </p:txBody>
      </p:sp>
      <p:sp>
        <p:nvSpPr>
          <p:cNvPr id="10" name="Title 9">
            <a:extLst>
              <a:ext uri="{01993292-C281-4039-A890-ACABAFC4727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4FA664E-1182-4CA6-9F3B-BB98C739BEA6}"/>
              </a:ext>
            </a:extLst>
          </p:cNvPr>
          <p:cNvSpPr>
            <a:spLocks noGrp="1"/>
          </p:cNvSpPr>
          <p:nvPr>
            <p:ph type="title" idx="18"/>
          </p:nvPr>
        </p:nvSpPr>
        <p:spPr>
          <a:xfrm>
            <a:off x="3329330" y="2320813"/>
            <a:ext cx="2476500" cy="343881"/>
          </a:xfrm>
          <a:prstGeom prst="rect">
            <a:avLst/>
          </a:prstGeom>
          <a:noFill/>
          <a:ln>
            <a:noFill/>
          </a:ln>
        </p:spPr>
        <p:txBody>
          <a:bodyPr lIns="0" tIns="0" rIns="91440" bIns="45720" rtlCol="0" anchor="ctr">
            <a:normAutofit fontScale="70000" lnSpcReduction="20000"/>
          </a:bodyPr>
          <a:lstStyle>
            <a:lvl1pPr lvl="0" algn="l">
              <a:defRPr lang="en-US" sz="2000" cap="none" dirty="0">
                <a:solidFill>
                  <a:srgbClr val="000000"/>
                </a:solidFill>
                <a:latin typeface="Zoho Puvi-demi_bold"/>
              </a:defRPr>
            </a:lvl1pPr>
          </a:lstStyle>
          <a:p>
            <a:pPr lvl="0"/>
            <a:r>
              <a:rPr lang="en-US" dirty="0"/>
              <a:t>Click to edit Master text styles</a:t>
            </a:r>
          </a:p>
        </p:txBody>
      </p:sp>
      <p:sp>
        <p:nvSpPr>
          <p:cNvPr id="11" name="Title 10">
            <a:extLst>
              <a:ext uri="{09632FC7-7E2A-4C74-9DF3-793CD03CC0B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1C2C071-BF24-4AF0-9BDF-41E830913202}"/>
              </a:ext>
            </a:extLst>
          </p:cNvPr>
          <p:cNvSpPr>
            <a:spLocks noGrp="1"/>
          </p:cNvSpPr>
          <p:nvPr>
            <p:ph type="title" idx="19"/>
          </p:nvPr>
        </p:nvSpPr>
        <p:spPr>
          <a:xfrm>
            <a:off x="6138872" y="2320813"/>
            <a:ext cx="2497436" cy="343881"/>
          </a:xfrm>
          <a:prstGeom prst="rect">
            <a:avLst/>
          </a:prstGeom>
          <a:noFill/>
          <a:ln>
            <a:noFill/>
          </a:ln>
        </p:spPr>
        <p:txBody>
          <a:bodyPr lIns="0" tIns="93600" rIns="91440" bIns="45720" rtlCol="0" anchor="ctr">
            <a:normAutofit fontScale="62500" lnSpcReduction="20000"/>
          </a:bodyPr>
          <a:lstStyle>
            <a:lvl1pPr lvl="0" algn="l">
              <a:defRPr lang="en-US" sz="2400" cap="none" dirty="0">
                <a:solidFill>
                  <a:srgbClr val="000000"/>
                </a:solidFill>
                <a:latin typeface="Zoho Puvi-demi_bold"/>
              </a:defRPr>
            </a:lvl1pPr>
          </a:lstStyle>
          <a:p>
            <a:pPr lvl="0"/>
            <a:r>
              <a:rPr lang="en-US" dirty="0"/>
              <a:t>Click to edit Master text styles</a:t>
            </a:r>
          </a:p>
        </p:txBody>
      </p:sp>
      <p:sp>
        <p:nvSpPr>
          <p:cNvPr id="12" name="Title 11" hidden="1">
            <a:extLst>
              <a:ext uri="{59E952C2-B533-4303-A164-641DAB204BD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35217E7-6050-4E72-90A2-1B4CE30BDF58}"/>
              </a:ext>
            </a:extLst>
          </p:cNvPr>
          <p:cNvSpPr>
            <a:spLocks noGrp="1"/>
          </p:cNvSpPr>
          <p:nvPr>
            <p:ph type="title" idx="20"/>
          </p:nvPr>
        </p:nvSpPr>
        <p:spPr>
          <a:xfrm>
            <a:off x="2430837" y="1762125"/>
            <a:ext cx="476250" cy="476250"/>
          </a:xfrm>
          <a:prstGeom prst="rect">
            <a:avLst/>
          </a:prstGeom>
          <a:noFill/>
          <a:ln>
            <a:noFill/>
          </a:ln>
        </p:spPr>
        <p:txBody>
          <a:bodyPr lIns="91440" tIns="93600" rIns="91440" bIns="45720" rtlCol="0" anchor="ctr">
            <a:normAutofit fontScale="25000" lnSpcReduction="20000"/>
          </a:bodyPr>
          <a:lstStyle>
            <a:lvl1pPr lvl="0" algn="ctr">
              <a:defRPr lang="en-US" sz="7200" cap="none" dirty="0">
                <a:solidFill>
                  <a:schemeClr val="bg1"/>
                </a:solidFill>
                <a:latin typeface="Zoho Puvi-medium"/>
              </a:defRPr>
            </a:lvl1pPr>
          </a:lstStyle>
          <a:p>
            <a:pPr lvl="0"/>
            <a:r>
              <a:rPr lang="en-US" dirty="0"/>
              <a:t>Click to edit Master text styles</a:t>
            </a:r>
          </a:p>
        </p:txBody>
      </p:sp>
      <p:sp>
        <p:nvSpPr>
          <p:cNvPr id="13" name="Title 12" hidden="1">
            <a:extLst>
              <a:ext uri="{6115F244-4ED0-4C04-9A66-CA18BE4A30B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8AECCB5-BAB1-4705-B135-532DC312C934}"/>
              </a:ext>
            </a:extLst>
          </p:cNvPr>
          <p:cNvSpPr>
            <a:spLocks noGrp="1"/>
          </p:cNvSpPr>
          <p:nvPr>
            <p:ph type="title" idx="21"/>
          </p:nvPr>
        </p:nvSpPr>
        <p:spPr>
          <a:xfrm>
            <a:off x="5320131" y="1762125"/>
            <a:ext cx="476250" cy="476250"/>
          </a:xfrm>
          <a:prstGeom prst="rect">
            <a:avLst/>
          </a:prstGeom>
          <a:noFill/>
          <a:ln>
            <a:noFill/>
          </a:ln>
        </p:spPr>
        <p:txBody>
          <a:bodyPr lIns="91440" tIns="93600" rIns="91440" bIns="45720" rtlCol="0" anchor="ctr">
            <a:normAutofit/>
          </a:bodyPr>
          <a:lstStyle>
            <a:lvl1pPr lvl="0" algn="ctr">
              <a:defRPr lang="en-US" sz="2000" cap="none" dirty="0">
                <a:solidFill>
                  <a:schemeClr val="bg1"/>
                </a:solidFill>
                <a:latin typeface="Zoho Puvi-medium"/>
              </a:defRPr>
            </a:lvl1pPr>
          </a:lstStyle>
          <a:p>
            <a:pPr lvl="0"/>
            <a:r>
              <a:rPr lang="en-US" dirty="0"/>
              <a:t>Click to edit Master text styles</a:t>
            </a:r>
          </a:p>
        </p:txBody>
      </p:sp>
      <p:sp>
        <p:nvSpPr>
          <p:cNvPr id="14" name="Title 13" hidden="1">
            <a:extLst>
              <a:ext uri="{4A223195-A9AA-4273-A8E3-777FBBE9164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0919727-F7DE-4E6E-8CCA-73E1B15798EB}"/>
              </a:ext>
            </a:extLst>
          </p:cNvPr>
          <p:cNvSpPr>
            <a:spLocks noGrp="1"/>
          </p:cNvSpPr>
          <p:nvPr>
            <p:ph type="title" idx="22"/>
          </p:nvPr>
        </p:nvSpPr>
        <p:spPr>
          <a:xfrm>
            <a:off x="8109756" y="1762125"/>
            <a:ext cx="476250" cy="476250"/>
          </a:xfrm>
          <a:prstGeom prst="rect">
            <a:avLst/>
          </a:prstGeom>
          <a:noFill/>
          <a:ln>
            <a:noFill/>
          </a:ln>
        </p:spPr>
        <p:txBody>
          <a:bodyPr lIns="91440" tIns="93600" rIns="91440" bIns="45720" rtlCol="0" anchor="ctr">
            <a:normAutofit/>
          </a:bodyPr>
          <a:lstStyle>
            <a:lvl1pPr lvl="0" algn="ctr">
              <a:defRPr lang="en-US" sz="2000" cap="none" dirty="0">
                <a:solidFill>
                  <a:schemeClr val="bg1"/>
                </a:solidFill>
                <a:latin typeface="Zoho Puvi-demi_bold"/>
              </a:defRPr>
            </a:lvl1pPr>
          </a:lstStyle>
          <a:p>
            <a:pPr lvl="0"/>
            <a:r>
              <a:rPr lang="en-US" dirty="0"/>
              <a:t>Click to edit Master text styles</a:t>
            </a:r>
          </a:p>
        </p:txBody>
      </p:sp>
    </p:spTree>
    <p:custDataLst>
      <p:tags r:id="rId1"/>
    </p:custDataLst>
    <p:extLst>
      <p:ext uri="{F3A92BEB-F33D-45DF-BC84-B62925DD5922}">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ogistics 12">
    <p:bg>
      <p:bgPr>
        <a:solidFill>
          <a:srgbClr val="FFFFFF"/>
        </a:solidFill>
        <a:effectLst/>
      </p:bgPr>
    </p:bg>
    <p:spTree>
      <p:nvGrpSpPr>
        <p:cNvPr id="1" name=""/>
        <p:cNvGrpSpPr/>
        <p:nvPr/>
      </p:nvGrpSpPr>
      <p:grpSpPr>
        <a:xfrm>
          <a:off x="0" y="0"/>
          <a:ext cx="0" cy="0"/>
          <a:chOff x="0" y="0"/>
          <a:chExt cx="0" cy="0"/>
        </a:xfrm>
      </p:grpSpPr>
      <p:sp>
        <p:nvSpPr>
          <p:cNvPr id="2" name="Rectangle 1">
            <a:extLst>
              <a:ext uri="{1484CB5F-EA5F-4C67-BCF2-24828A62BCF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0DCC010-3052-4011-A85E-012FE8FC8C43}"/>
              </a:ext>
            </a:extLst>
          </p:cNvPr>
          <p:cNvSpPr/>
          <p:nvPr userDrawn="1"/>
        </p:nvSpPr>
        <p:spPr>
          <a:xfrm>
            <a:off x="342900" y="1095375"/>
            <a:ext cx="2676525" cy="1692182"/>
          </a:xfrm>
          <a:prstGeom prst="rect">
            <a:avLst/>
          </a:prstGeom>
          <a:solidFill>
            <a:srgbClr val="F8F8F8"/>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3" name="Rectangle 2">
            <a:extLst>
              <a:ext uri="{22B68016-D0A8-4BD6-BBD8-0A11104DFB3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533D05D-0566-49DD-ADF1-309BE94496F6}"/>
              </a:ext>
            </a:extLst>
          </p:cNvPr>
          <p:cNvSpPr/>
          <p:nvPr userDrawn="1"/>
        </p:nvSpPr>
        <p:spPr>
          <a:xfrm>
            <a:off x="3238500" y="1095375"/>
            <a:ext cx="2676525" cy="1692182"/>
          </a:xfrm>
          <a:prstGeom prst="rect">
            <a:avLst/>
          </a:prstGeom>
          <a:solidFill>
            <a:srgbClr val="F8F8F8"/>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4" name="Rectangle 3">
            <a:extLst>
              <a:ext uri="{A64D53B9-156D-42C1-A271-0F3AB86EC92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2C6A770-766E-4D5C-8ABA-B369D4BCD3C9}"/>
              </a:ext>
            </a:extLst>
          </p:cNvPr>
          <p:cNvSpPr/>
          <p:nvPr userDrawn="1"/>
        </p:nvSpPr>
        <p:spPr>
          <a:xfrm>
            <a:off x="6124574" y="1095375"/>
            <a:ext cx="2676525" cy="1692182"/>
          </a:xfrm>
          <a:prstGeom prst="rect">
            <a:avLst/>
          </a:prstGeom>
          <a:solidFill>
            <a:srgbClr val="F8F8F8"/>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5" name="Rectangle 4">
            <a:extLst>
              <a:ext uri="{7DEA15BB-6BC9-42BF-BC84-CA40E662E27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FEC8190-6D89-44A9-9CFC-7D2F1EB2841A}"/>
              </a:ext>
            </a:extLst>
          </p:cNvPr>
          <p:cNvSpPr/>
          <p:nvPr userDrawn="1"/>
        </p:nvSpPr>
        <p:spPr>
          <a:xfrm>
            <a:off x="6124574" y="3040951"/>
            <a:ext cx="2676525" cy="1692182"/>
          </a:xfrm>
          <a:prstGeom prst="rect">
            <a:avLst/>
          </a:prstGeom>
          <a:solidFill>
            <a:srgbClr val="F8F8F8"/>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6" name="Rectangle 5">
            <a:extLst>
              <a:ext uri="{C93DCBE7-C8FD-49A4-A949-4919BC091B9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5457AAA-D80A-4BF8-B0B7-264D30CE6073}"/>
              </a:ext>
            </a:extLst>
          </p:cNvPr>
          <p:cNvSpPr/>
          <p:nvPr userDrawn="1"/>
        </p:nvSpPr>
        <p:spPr>
          <a:xfrm>
            <a:off x="3238500" y="3040951"/>
            <a:ext cx="2676525" cy="1692182"/>
          </a:xfrm>
          <a:prstGeom prst="rect">
            <a:avLst/>
          </a:prstGeom>
          <a:solidFill>
            <a:srgbClr val="F8F8F8"/>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7" name="Rectangle 6">
            <a:extLst>
              <a:ext uri="{011EDFB6-668D-4EA9-A476-6244FC0BE9A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8FC387B-54D8-469C-BCD8-1A10EBC90ECB}"/>
              </a:ext>
            </a:extLst>
          </p:cNvPr>
          <p:cNvSpPr/>
          <p:nvPr userDrawn="1"/>
        </p:nvSpPr>
        <p:spPr>
          <a:xfrm>
            <a:off x="342900" y="3040951"/>
            <a:ext cx="2676525" cy="1692182"/>
          </a:xfrm>
          <a:prstGeom prst="rect">
            <a:avLst/>
          </a:prstGeom>
          <a:solidFill>
            <a:srgbClr val="F8F8F8"/>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8" name="Title 1">
            <a:extLst>
              <a:ext uri="{419D0DA7-E56C-4BEA-AAFD-A9C7A6AEC34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9E4A8CC-0EAA-4FB0-8CE2-F903ACC5BB6A}"/>
              </a:ext>
            </a:extLst>
          </p:cNvPr>
          <p:cNvSpPr>
            <a:spLocks noGrp="1"/>
          </p:cNvSpPr>
          <p:nvPr>
            <p:ph type="title" idx="10"/>
          </p:nvPr>
        </p:nvSpPr>
        <p:spPr>
          <a:xfrm>
            <a:off x="295275" y="361950"/>
            <a:ext cx="4962525" cy="400050"/>
          </a:xfrm>
          <a:noFill/>
          <a:ln>
            <a:noFill/>
          </a:ln>
        </p:spPr>
        <p:txBody>
          <a:bodyPr rtlCol="0" anchor="ctr"/>
          <a:lstStyle>
            <a:lvl1pPr lvl="0" algn="l">
              <a:defRPr lang="en-US" sz="2000" cap="none" dirty="0">
                <a:solidFill>
                  <a:srgbClr val="000000"/>
                </a:solidFill>
                <a:latin typeface="Zoho Puvi-light"/>
              </a:defRPr>
            </a:lvl1pPr>
          </a:lstStyle>
          <a:p>
            <a:r>
              <a:rPr lang="en-US" dirty="0"/>
              <a:t>Click to edit Master title style</a:t>
            </a:r>
          </a:p>
        </p:txBody>
      </p:sp>
      <p:sp>
        <p:nvSpPr>
          <p:cNvPr id="9" name="Slide Number Placeholder 3">
            <a:extLst>
              <a:ext uri="{97D5655D-C5C6-43A2-B79E-82AF0992823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05141AC-2CCB-4F34-B62D-0E6948575E3D}"/>
              </a:ext>
            </a:extLst>
          </p:cNvPr>
          <p:cNvSpPr>
            <a:spLocks noGrp="1"/>
          </p:cNvSpPr>
          <p:nvPr>
            <p:ph type="sldNum" sz="quarter" idx="11"/>
          </p:nvPr>
        </p:nvSpPr>
        <p:spPr>
          <a:xfrm>
            <a:off x="0" y="4857750"/>
            <a:ext cx="381000" cy="285750"/>
          </a:xfrm>
          <a:noFill/>
          <a:ln>
            <a:noFill/>
          </a:ln>
        </p:spPr>
        <p:txBody>
          <a:bodyPr rtlCol="0"/>
          <a:lstStyle/>
          <a:p>
            <a:r>
              <a:rPr lang="en-US" dirty="0"/>
              <a:t>&lt;#&gt;</a:t>
            </a:r>
          </a:p>
        </p:txBody>
      </p:sp>
      <p:sp>
        <p:nvSpPr>
          <p:cNvPr id="10" name="Footer Placeholder 2">
            <a:extLst>
              <a:ext uri="{A07F695C-4561-4B8C-A7DD-ACEA79C14F7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69D9237-3B43-4BB4-9B45-EC29D7A2A352}"/>
              </a:ext>
            </a:extLst>
          </p:cNvPr>
          <p:cNvSpPr>
            <a:spLocks noGrp="1"/>
          </p:cNvSpPr>
          <p:nvPr>
            <p:ph type="ftr" sz="quarter" idx="12"/>
          </p:nvPr>
        </p:nvSpPr>
        <p:spPr>
          <a:xfrm>
            <a:off x="2495550" y="4686300"/>
            <a:ext cx="5181600" cy="285750"/>
          </a:xfrm>
          <a:noFill/>
          <a:ln>
            <a:noFill/>
          </a:ln>
        </p:spPr>
        <p:txBody>
          <a:bodyPr rtlCol="0"/>
          <a:lstStyle/>
          <a:p>
            <a:r>
              <a:rPr lang="en-US" dirty="0"/>
              <a:t>Footer</a:t>
            </a:r>
          </a:p>
        </p:txBody>
      </p:sp>
      <p:sp>
        <p:nvSpPr>
          <p:cNvPr id="11" name="Date Placeholder 1">
            <a:extLst>
              <a:ext uri="{6081DFD1-0248-499C-AA17-AF858C84849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10CE3FF-17FB-46F1-98EC-ADFF69B167BD}"/>
              </a:ext>
            </a:extLst>
          </p:cNvPr>
          <p:cNvSpPr>
            <a:spLocks noGrp="1"/>
          </p:cNvSpPr>
          <p:nvPr>
            <p:ph type="dt" sz="half" idx="13"/>
          </p:nvPr>
        </p:nvSpPr>
        <p:spPr>
          <a:xfrm>
            <a:off x="762000" y="4695033"/>
            <a:ext cx="1639570" cy="285750"/>
          </a:xfrm>
          <a:noFill/>
          <a:ln>
            <a:noFill/>
          </a:ln>
        </p:spPr>
        <p:txBody>
          <a:bodyPr rtlCol="0"/>
          <a:lstStyle/>
          <a:p>
            <a:r>
              <a:rPr lang="en-US" dirty="0"/>
              <a:t>Date</a:t>
            </a:r>
          </a:p>
        </p:txBody>
      </p:sp>
      <p:sp>
        <p:nvSpPr>
          <p:cNvPr id="12" name="Title 11">
            <a:extLst>
              <a:ext uri="{AE881E59-7B89-466E-B6D8-ABA6C1A04A6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892F0CF-B1C3-4B94-A4DA-C0577FA2E3CE}"/>
              </a:ext>
            </a:extLst>
          </p:cNvPr>
          <p:cNvSpPr>
            <a:spLocks noGrp="1"/>
          </p:cNvSpPr>
          <p:nvPr>
            <p:ph type="title" idx="14"/>
          </p:nvPr>
        </p:nvSpPr>
        <p:spPr>
          <a:xfrm>
            <a:off x="6905625" y="333375"/>
            <a:ext cx="2009775" cy="428625"/>
          </a:xfrm>
          <a:prstGeom prst="rect">
            <a:avLst/>
          </a:prstGeom>
          <a:noFill/>
          <a:ln>
            <a:noFill/>
          </a:ln>
        </p:spPr>
        <p:txBody>
          <a:bodyPr lIns="91440" tIns="93600" rIns="91440" bIns="45720" rtlCol="0" anchor="ctr">
            <a:normAutofit fontScale="32500" lnSpcReduction="20000"/>
          </a:bodyPr>
          <a:lstStyle>
            <a:lvl1pPr lvl="0" algn="r">
              <a:defRPr lang="en-US" sz="4400" b="0" cap="none" dirty="0">
                <a:solidFill>
                  <a:srgbClr val="000000"/>
                </a:solidFill>
                <a:latin typeface="Zoho Puvi"/>
              </a:defRPr>
            </a:lvl1pPr>
          </a:lstStyle>
          <a:p>
            <a:pPr lvl="0"/>
            <a:r>
              <a:rPr lang="en-US" dirty="0"/>
              <a:t>Click to edit Master text styles</a:t>
            </a:r>
          </a:p>
        </p:txBody>
      </p:sp>
      <p:sp>
        <p:nvSpPr>
          <p:cNvPr id="13" name="Rectangle 12">
            <a:extLst>
              <a:ext uri="{35452B83-47CF-4343-B19C-230A00F294D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59E9D6E-DA23-4C24-8D22-C01DCD13E4FA}"/>
              </a:ext>
            </a:extLst>
          </p:cNvPr>
          <p:cNvSpPr/>
          <p:nvPr userDrawn="1"/>
        </p:nvSpPr>
        <p:spPr>
          <a:xfrm>
            <a:off x="352425" y="1104900"/>
            <a:ext cx="2667000" cy="354120"/>
          </a:xfrm>
          <a:prstGeom prst="rect">
            <a:avLst/>
          </a:prstGeom>
          <a:gradFill rotWithShape="1">
            <a:gsLst>
              <a:gs pos="0">
                <a:srgbClr val="6A11CB"/>
              </a:gs>
              <a:gs pos="100000">
                <a:srgbClr val="2575FC"/>
              </a:gs>
            </a:gsLst>
            <a:lin ang="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4" name="Rectangle 13">
            <a:extLst>
              <a:ext uri="{F094230D-8501-4FAE-9645-63C86228110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345AD4E-6D7B-4D07-883D-5AB6B8036B20}"/>
              </a:ext>
            </a:extLst>
          </p:cNvPr>
          <p:cNvSpPr/>
          <p:nvPr userDrawn="1"/>
        </p:nvSpPr>
        <p:spPr>
          <a:xfrm>
            <a:off x="3238500" y="1104900"/>
            <a:ext cx="2667000" cy="354120"/>
          </a:xfrm>
          <a:prstGeom prst="rect">
            <a:avLst/>
          </a:prstGeom>
          <a:gradFill rotWithShape="1">
            <a:gsLst>
              <a:gs pos="0">
                <a:srgbClr val="6A11CB"/>
              </a:gs>
              <a:gs pos="100000">
                <a:srgbClr val="2575FC"/>
              </a:gs>
            </a:gsLst>
            <a:lin ang="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5" name="Rectangle 14">
            <a:extLst>
              <a:ext uri="{CFE82FC0-3281-4663-9771-2CD8A1F9B8A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B4D3659-5DF9-4B7B-98FA-1F55E17953FC}"/>
              </a:ext>
            </a:extLst>
          </p:cNvPr>
          <p:cNvSpPr/>
          <p:nvPr userDrawn="1"/>
        </p:nvSpPr>
        <p:spPr>
          <a:xfrm>
            <a:off x="6134100" y="1104900"/>
            <a:ext cx="2667000" cy="354120"/>
          </a:xfrm>
          <a:prstGeom prst="rect">
            <a:avLst/>
          </a:prstGeom>
          <a:gradFill rotWithShape="1">
            <a:gsLst>
              <a:gs pos="0">
                <a:srgbClr val="6A11CB"/>
              </a:gs>
              <a:gs pos="100000">
                <a:srgbClr val="2575FC"/>
              </a:gs>
            </a:gsLst>
            <a:lin ang="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6" name="Rectangle 15">
            <a:extLst>
              <a:ext uri="{168C6322-06E8-4675-83B8-7D2DFF26DE2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FD12386-512A-4F3A-8A24-C7ACF0FE8ADF}"/>
              </a:ext>
            </a:extLst>
          </p:cNvPr>
          <p:cNvSpPr/>
          <p:nvPr userDrawn="1"/>
        </p:nvSpPr>
        <p:spPr>
          <a:xfrm>
            <a:off x="6134100" y="2990697"/>
            <a:ext cx="2667000" cy="354120"/>
          </a:xfrm>
          <a:prstGeom prst="rect">
            <a:avLst/>
          </a:prstGeom>
          <a:gradFill rotWithShape="1">
            <a:gsLst>
              <a:gs pos="0">
                <a:srgbClr val="6A11CB"/>
              </a:gs>
              <a:gs pos="100000">
                <a:srgbClr val="2575FC"/>
              </a:gs>
            </a:gsLst>
            <a:lin ang="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7" name="Rectangle 16">
            <a:extLst>
              <a:ext uri="{0B641736-AB96-471F-B330-2AE009144F1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534EA7E-153B-4E39-BD8C-C6DF0B6971D3}"/>
              </a:ext>
            </a:extLst>
          </p:cNvPr>
          <p:cNvSpPr/>
          <p:nvPr userDrawn="1"/>
        </p:nvSpPr>
        <p:spPr>
          <a:xfrm>
            <a:off x="3238500" y="2990697"/>
            <a:ext cx="2667000" cy="354120"/>
          </a:xfrm>
          <a:prstGeom prst="rect">
            <a:avLst/>
          </a:prstGeom>
          <a:gradFill rotWithShape="1">
            <a:gsLst>
              <a:gs pos="0">
                <a:srgbClr val="6A11CB"/>
              </a:gs>
              <a:gs pos="100000">
                <a:srgbClr val="2575FC"/>
              </a:gs>
            </a:gsLst>
            <a:lin ang="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8" name="Rectangle 17">
            <a:extLst>
              <a:ext uri="{6D2B05DB-98FA-4921-B1FB-45CE3891ADD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3A79E5F-449F-42F4-96F4-4F65A93725B0}"/>
              </a:ext>
            </a:extLst>
          </p:cNvPr>
          <p:cNvSpPr/>
          <p:nvPr userDrawn="1"/>
        </p:nvSpPr>
        <p:spPr>
          <a:xfrm>
            <a:off x="352425" y="2990697"/>
            <a:ext cx="2667000" cy="354120"/>
          </a:xfrm>
          <a:prstGeom prst="rect">
            <a:avLst/>
          </a:prstGeom>
          <a:gradFill rotWithShape="1">
            <a:gsLst>
              <a:gs pos="0">
                <a:srgbClr val="6A11CB"/>
              </a:gs>
              <a:gs pos="100000">
                <a:srgbClr val="2575FC"/>
              </a:gs>
            </a:gsLst>
            <a:lin ang="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9" name="Title 18">
            <a:extLst>
              <a:ext uri="{26C904CB-3704-4E3C-8EB2-B98AD424677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0D261DC-D6E4-43C5-92D4-FCD9CBBE9343}"/>
              </a:ext>
            </a:extLst>
          </p:cNvPr>
          <p:cNvSpPr>
            <a:spLocks noGrp="1"/>
          </p:cNvSpPr>
          <p:nvPr>
            <p:ph type="title" idx="15"/>
          </p:nvPr>
        </p:nvSpPr>
        <p:spPr>
          <a:xfrm>
            <a:off x="342900" y="1095375"/>
            <a:ext cx="2667000" cy="361950"/>
          </a:xfrm>
          <a:prstGeom prst="rect">
            <a:avLst/>
          </a:prstGeom>
          <a:noFill/>
          <a:ln>
            <a:noFill/>
          </a:ln>
        </p:spPr>
        <p:txBody>
          <a:bodyPr lIns="91440" tIns="0" rIns="91440" bIns="0" rtlCol="0" anchor="ctr">
            <a:normAutofit fontScale="77500" lnSpcReduction="20000"/>
          </a:bodyPr>
          <a:lstStyle>
            <a:lvl1pPr lvl="0" algn="ctr">
              <a:defRPr lang="en-US" sz="1800" b="0" cap="none" dirty="0">
                <a:solidFill>
                  <a:schemeClr val="bg1"/>
                </a:solidFill>
                <a:latin typeface="Zoho Puvi"/>
              </a:defRPr>
            </a:lvl1pPr>
          </a:lstStyle>
          <a:p>
            <a:pPr lvl="0"/>
            <a:r>
              <a:rPr lang="en-US" dirty="0"/>
              <a:t>Click to edit Master text styles</a:t>
            </a:r>
          </a:p>
        </p:txBody>
      </p:sp>
      <p:sp>
        <p:nvSpPr>
          <p:cNvPr id="20" name="Title 19">
            <a:extLst>
              <a:ext uri="{CDB88BC7-DA47-4ECF-BF8D-06786753FCD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CD93695-E777-46B2-BFAF-14D0CB178910}"/>
              </a:ext>
            </a:extLst>
          </p:cNvPr>
          <p:cNvSpPr>
            <a:spLocks noGrp="1"/>
          </p:cNvSpPr>
          <p:nvPr>
            <p:ph type="title" idx="16"/>
          </p:nvPr>
        </p:nvSpPr>
        <p:spPr>
          <a:xfrm>
            <a:off x="3238500" y="1095375"/>
            <a:ext cx="2667000" cy="361950"/>
          </a:xfrm>
          <a:prstGeom prst="rect">
            <a:avLst/>
          </a:prstGeom>
          <a:noFill/>
          <a:ln>
            <a:noFill/>
          </a:ln>
        </p:spPr>
        <p:txBody>
          <a:bodyPr lIns="91440" tIns="0" rIns="91440" bIns="0" rtlCol="0" anchor="ctr">
            <a:normAutofit fontScale="77500" lnSpcReduction="20000"/>
          </a:bodyPr>
          <a:lstStyle>
            <a:lvl1pPr lvl="0" algn="ctr">
              <a:defRPr lang="en-US" sz="1800" b="0" cap="none" dirty="0">
                <a:solidFill>
                  <a:schemeClr val="bg1"/>
                </a:solidFill>
                <a:latin typeface="Zoho Puvi"/>
              </a:defRPr>
            </a:lvl1pPr>
          </a:lstStyle>
          <a:p>
            <a:pPr lvl="0"/>
            <a:r>
              <a:rPr lang="en-US" dirty="0"/>
              <a:t>Click to edit Master text styles</a:t>
            </a:r>
          </a:p>
        </p:txBody>
      </p:sp>
      <p:sp>
        <p:nvSpPr>
          <p:cNvPr id="21" name="Title 20">
            <a:extLst>
              <a:ext uri="{F2036169-FC27-457C-A292-76DB2A4F23F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C2C9E3A-7AD1-4F81-9C3E-3AF50BBAE364}"/>
              </a:ext>
            </a:extLst>
          </p:cNvPr>
          <p:cNvSpPr>
            <a:spLocks noGrp="1"/>
          </p:cNvSpPr>
          <p:nvPr>
            <p:ph type="title" idx="17"/>
          </p:nvPr>
        </p:nvSpPr>
        <p:spPr>
          <a:xfrm>
            <a:off x="6109944" y="1102690"/>
            <a:ext cx="2667000" cy="361950"/>
          </a:xfrm>
          <a:prstGeom prst="rect">
            <a:avLst/>
          </a:prstGeom>
          <a:noFill/>
          <a:ln>
            <a:noFill/>
          </a:ln>
        </p:spPr>
        <p:txBody>
          <a:bodyPr lIns="91440" tIns="0" rIns="91440" bIns="0" rtlCol="0" anchor="ctr">
            <a:normAutofit fontScale="77500" lnSpcReduction="20000"/>
          </a:bodyPr>
          <a:lstStyle>
            <a:lvl1pPr lvl="0" algn="ctr">
              <a:defRPr lang="en-US" sz="1800" b="0" cap="none" dirty="0">
                <a:solidFill>
                  <a:schemeClr val="bg1"/>
                </a:solidFill>
                <a:latin typeface="Zoho Puvi"/>
              </a:defRPr>
            </a:lvl1pPr>
          </a:lstStyle>
          <a:p>
            <a:pPr lvl="0"/>
            <a:r>
              <a:rPr lang="en-US" dirty="0"/>
              <a:t>Click to edit Master text styles</a:t>
            </a:r>
          </a:p>
        </p:txBody>
      </p:sp>
      <p:sp>
        <p:nvSpPr>
          <p:cNvPr id="22" name="Title 21">
            <a:extLst>
              <a:ext uri="{068682A1-2CE3-4412-8F1B-51CAC173D7A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D85E334-2E2C-458B-B308-5AD1245C55DC}"/>
              </a:ext>
            </a:extLst>
          </p:cNvPr>
          <p:cNvSpPr>
            <a:spLocks noGrp="1"/>
          </p:cNvSpPr>
          <p:nvPr>
            <p:ph type="title" idx="18"/>
          </p:nvPr>
        </p:nvSpPr>
        <p:spPr>
          <a:xfrm>
            <a:off x="357530" y="2977591"/>
            <a:ext cx="2667000" cy="361950"/>
          </a:xfrm>
          <a:prstGeom prst="rect">
            <a:avLst/>
          </a:prstGeom>
          <a:noFill/>
          <a:ln>
            <a:noFill/>
          </a:ln>
        </p:spPr>
        <p:txBody>
          <a:bodyPr lIns="91440" tIns="0" rIns="91440" bIns="0" rtlCol="0" anchor="ctr">
            <a:normAutofit/>
          </a:bodyPr>
          <a:lstStyle>
            <a:lvl1pPr lvl="0" algn="ctr">
              <a:lnSpc>
                <a:spcPct val="100000"/>
              </a:lnSpc>
              <a:defRPr lang="en-US" sz="1400" b="0" cap="none" dirty="0">
                <a:solidFill>
                  <a:schemeClr val="bg1"/>
                </a:solidFill>
                <a:latin typeface="Zoho Puvi"/>
              </a:defRPr>
            </a:lvl1pPr>
          </a:lstStyle>
          <a:p>
            <a:pPr lvl="0"/>
            <a:r>
              <a:rPr lang="en-US" dirty="0"/>
              <a:t>Click to edit Master text styles</a:t>
            </a:r>
          </a:p>
        </p:txBody>
      </p:sp>
      <p:sp>
        <p:nvSpPr>
          <p:cNvPr id="23" name="Title 22">
            <a:extLst>
              <a:ext uri="{81014719-1474-4071-8C9A-9BBA2A9F4B3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9C5DB27-1688-4A2E-910E-ED2213B94454}"/>
              </a:ext>
            </a:extLst>
          </p:cNvPr>
          <p:cNvSpPr>
            <a:spLocks noGrp="1"/>
          </p:cNvSpPr>
          <p:nvPr>
            <p:ph type="title" idx="19"/>
          </p:nvPr>
        </p:nvSpPr>
        <p:spPr>
          <a:xfrm>
            <a:off x="3238500" y="2984906"/>
            <a:ext cx="2667000" cy="361950"/>
          </a:xfrm>
          <a:prstGeom prst="rect">
            <a:avLst/>
          </a:prstGeom>
          <a:noFill/>
          <a:ln>
            <a:noFill/>
          </a:ln>
        </p:spPr>
        <p:txBody>
          <a:bodyPr lIns="91440" tIns="0" rIns="91440" bIns="0" rtlCol="0" anchor="ctr">
            <a:normAutofit fontScale="77500" lnSpcReduction="20000"/>
          </a:bodyPr>
          <a:lstStyle>
            <a:lvl1pPr lvl="0" algn="ctr">
              <a:defRPr lang="en-US" sz="1800" b="0" cap="none" dirty="0">
                <a:solidFill>
                  <a:schemeClr val="bg1"/>
                </a:solidFill>
                <a:latin typeface="Zoho Puvi"/>
              </a:defRPr>
            </a:lvl1pPr>
          </a:lstStyle>
          <a:p>
            <a:pPr lvl="0"/>
            <a:r>
              <a:rPr lang="en-US" dirty="0"/>
              <a:t>Click to edit Master text styles</a:t>
            </a:r>
          </a:p>
        </p:txBody>
      </p:sp>
      <p:sp>
        <p:nvSpPr>
          <p:cNvPr id="24" name="Title 23">
            <a:extLst>
              <a:ext uri="{852CA366-20E1-4CBE-9389-DE5C29DF54A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C02213E-A892-486F-BB81-DE4055F6C2EE}"/>
              </a:ext>
            </a:extLst>
          </p:cNvPr>
          <p:cNvSpPr>
            <a:spLocks noGrp="1"/>
          </p:cNvSpPr>
          <p:nvPr>
            <p:ph type="title" idx="20"/>
          </p:nvPr>
        </p:nvSpPr>
        <p:spPr>
          <a:xfrm>
            <a:off x="6117260" y="2982696"/>
            <a:ext cx="2676525" cy="365788"/>
          </a:xfrm>
          <a:prstGeom prst="rect">
            <a:avLst/>
          </a:prstGeom>
          <a:noFill/>
          <a:ln>
            <a:noFill/>
          </a:ln>
        </p:spPr>
        <p:txBody>
          <a:bodyPr lIns="91440" tIns="0" rIns="91440" bIns="0" rtlCol="0" anchor="ctr">
            <a:normAutofit fontScale="70000" lnSpcReduction="20000"/>
          </a:bodyPr>
          <a:lstStyle>
            <a:lvl1pPr lvl="0" algn="ctr">
              <a:defRPr lang="en-US" sz="2000" b="0" cap="none" dirty="0">
                <a:solidFill>
                  <a:schemeClr val="bg1"/>
                </a:solidFill>
                <a:latin typeface="Zoho Puvi"/>
              </a:defRPr>
            </a:lvl1pPr>
          </a:lstStyle>
          <a:p>
            <a:pPr lvl="0"/>
            <a:r>
              <a:rPr lang="en-US" dirty="0"/>
              <a:t>Click to edit Master text styles</a:t>
            </a:r>
          </a:p>
        </p:txBody>
      </p:sp>
      <p:sp>
        <p:nvSpPr>
          <p:cNvPr id="25" name="Content Placeholder 24">
            <a:extLst>
              <a:ext uri="{870E5C89-4E48-48DE-A2A6-BF2C6D9738E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38AFDDF-5071-4961-B392-D0F11B1ED0C3}"/>
              </a:ext>
            </a:extLst>
          </p:cNvPr>
          <p:cNvSpPr>
            <a:spLocks noGrp="1"/>
          </p:cNvSpPr>
          <p:nvPr>
            <p:ph idx="21"/>
          </p:nvPr>
        </p:nvSpPr>
        <p:spPr>
          <a:xfrm>
            <a:off x="342900" y="1466850"/>
            <a:ext cx="2667000" cy="1333500"/>
          </a:xfrm>
          <a:prstGeom prst="rect">
            <a:avLst/>
          </a:prstGeom>
          <a:noFill/>
          <a:ln>
            <a:noFill/>
          </a:ln>
        </p:spPr>
        <p:txBody>
          <a:bodyPr lIns="91440" tIns="93600" rIns="91440" bIns="45720" rtlCol="0">
            <a:normAutofit/>
          </a:bodyPr>
          <a:lstStyle>
            <a:lvl1pPr marL="0" lvl="0" indent="0" algn="l">
              <a:buNone/>
              <a:defRPr lang="en-US" sz="900" cap="none" dirty="0">
                <a:solidFill>
                  <a:srgbClr val="000000"/>
                </a:solidFill>
                <a:latin typeface="Zoho Puvi-light"/>
              </a:defRPr>
            </a:lvl1pPr>
            <a:lvl2pPr marL="0" lvl="1" indent="0" algn="l">
              <a:buNone/>
              <a:defRPr lang="en-US" sz="800" cap="none" dirty="0">
                <a:solidFill>
                  <a:srgbClr val="000000"/>
                </a:solidFill>
                <a:latin typeface="Zoho Puvi-light"/>
              </a:defRPr>
            </a:lvl2pPr>
            <a:lvl3pPr marL="0" lvl="2" indent="0" algn="l">
              <a:buNone/>
              <a:defRPr lang="en-US" sz="700" cap="none" dirty="0">
                <a:solidFill>
                  <a:srgbClr val="000000"/>
                </a:solidFill>
                <a:latin typeface="Zoho Puvi-light"/>
              </a:defRPr>
            </a:lvl3pPr>
            <a:lvl4pPr marL="0" lvl="3" indent="0" algn="l">
              <a:buNone/>
              <a:defRPr lang="en-US" sz="600" cap="none" dirty="0">
                <a:solidFill>
                  <a:srgbClr val="000000"/>
                </a:solidFill>
                <a:latin typeface="Zoho Puvi-light"/>
              </a:defRPr>
            </a:lvl4pPr>
            <a:lvl5pPr marL="0" lvl="4" indent="0" algn="l">
              <a:buNone/>
              <a:defRPr lang="en-US" sz="6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itle 25" hidden="1">
            <a:extLst>
              <a:ext uri="{E2BC36BA-132A-44B2-8650-377FABC688D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02CA338-A21E-4E24-90AD-085F0A1EBF58}"/>
              </a:ext>
            </a:extLst>
          </p:cNvPr>
          <p:cNvSpPr>
            <a:spLocks noGrp="1"/>
          </p:cNvSpPr>
          <p:nvPr>
            <p:ph type="title" idx="22"/>
          </p:nvPr>
        </p:nvSpPr>
        <p:spPr>
          <a:xfrm>
            <a:off x="3238500" y="1474441"/>
            <a:ext cx="2667000" cy="1333500"/>
          </a:xfrm>
          <a:prstGeom prst="rect">
            <a:avLst/>
          </a:prstGeom>
          <a:noFill/>
          <a:ln>
            <a:noFill/>
          </a:ln>
        </p:spPr>
        <p:txBody>
          <a:bodyPr lIns="91440" tIns="93600" rIns="91440" bIns="45720" rtlCol="0">
            <a:normAutofit/>
          </a:bodyPr>
          <a:lstStyle>
            <a:lvl1pPr lvl="0" algn="l">
              <a:defRPr lang="en-US" sz="1000" b="0" cap="none" dirty="0">
                <a:solidFill>
                  <a:srgbClr val="000000"/>
                </a:solidFill>
                <a:latin typeface="Zoho Puvi"/>
              </a:defRPr>
            </a:lvl1pPr>
          </a:lstStyle>
          <a:p>
            <a:pPr lvl="0"/>
            <a:r>
              <a:rPr lang="en-US" dirty="0"/>
              <a:t>Click to edit Master text styles</a:t>
            </a:r>
          </a:p>
        </p:txBody>
      </p:sp>
      <p:sp>
        <p:nvSpPr>
          <p:cNvPr id="27" name="Content Placeholder 26">
            <a:extLst>
              <a:ext uri="{5C268305-2AD8-4087-884F-AB3932EC5BC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2489614-C83B-4E23-8A42-2CBF71F389F3}"/>
              </a:ext>
            </a:extLst>
          </p:cNvPr>
          <p:cNvSpPr>
            <a:spLocks noGrp="1"/>
          </p:cNvSpPr>
          <p:nvPr>
            <p:ph idx="23"/>
          </p:nvPr>
        </p:nvSpPr>
        <p:spPr>
          <a:xfrm>
            <a:off x="6109944" y="1466850"/>
            <a:ext cx="2667000" cy="1330232"/>
          </a:xfrm>
          <a:prstGeom prst="rect">
            <a:avLst/>
          </a:prstGeom>
          <a:noFill/>
          <a:ln>
            <a:noFill/>
          </a:ln>
        </p:spPr>
        <p:txBody>
          <a:bodyPr lIns="91440" tIns="93600" rIns="91440" bIns="45720" rtlCol="0">
            <a:normAutofit/>
          </a:bodyPr>
          <a:lstStyle>
            <a:lvl1pPr marL="0" lvl="0" indent="0" algn="l">
              <a:buNone/>
              <a:defRPr lang="en-US" sz="900" cap="none" dirty="0">
                <a:solidFill>
                  <a:srgbClr val="000000"/>
                </a:solidFill>
                <a:latin typeface="Zoho Puvi-light"/>
              </a:defRPr>
            </a:lvl1pPr>
            <a:lvl2pPr marL="0" lvl="1" indent="0" algn="l">
              <a:buNone/>
              <a:defRPr lang="en-US" sz="800" cap="none" dirty="0">
                <a:solidFill>
                  <a:srgbClr val="000000"/>
                </a:solidFill>
                <a:latin typeface="Zoho Puvi-light"/>
              </a:defRPr>
            </a:lvl2pPr>
            <a:lvl3pPr marL="0" lvl="2" indent="0" algn="l">
              <a:buNone/>
              <a:defRPr lang="en-US" sz="700" cap="none" dirty="0">
                <a:solidFill>
                  <a:srgbClr val="000000"/>
                </a:solidFill>
                <a:latin typeface="Zoho Puvi-light"/>
              </a:defRPr>
            </a:lvl3pPr>
            <a:lvl4pPr marL="0" lvl="3" indent="0" algn="l">
              <a:buNone/>
              <a:defRPr lang="en-US" sz="600" cap="none" dirty="0">
                <a:solidFill>
                  <a:srgbClr val="000000"/>
                </a:solidFill>
                <a:latin typeface="Zoho Puvi-light"/>
              </a:defRPr>
            </a:lvl4pPr>
            <a:lvl5pPr marL="0" lvl="4" indent="0" algn="l">
              <a:buNone/>
              <a:defRPr lang="en-US" sz="6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27">
            <a:extLst>
              <a:ext uri="{8A6655B7-79DD-4028-9BD3-E927F946158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FA56259-A8C0-4338-B67A-00B65017D283}"/>
              </a:ext>
            </a:extLst>
          </p:cNvPr>
          <p:cNvSpPr>
            <a:spLocks noGrp="1"/>
          </p:cNvSpPr>
          <p:nvPr>
            <p:ph idx="24"/>
          </p:nvPr>
        </p:nvSpPr>
        <p:spPr>
          <a:xfrm>
            <a:off x="352329" y="3404520"/>
            <a:ext cx="2667000" cy="1333500"/>
          </a:xfrm>
          <a:prstGeom prst="rect">
            <a:avLst/>
          </a:prstGeom>
          <a:noFill/>
          <a:ln>
            <a:noFill/>
          </a:ln>
        </p:spPr>
        <p:txBody>
          <a:bodyPr lIns="91440" tIns="93600" rIns="91440" bIns="45720" rtlCol="0">
            <a:normAutofit/>
          </a:bodyPr>
          <a:lstStyle>
            <a:lvl1pPr marL="0" lvl="0" indent="0" algn="l">
              <a:buNone/>
              <a:defRPr lang="en-US" sz="900" cap="none" dirty="0">
                <a:solidFill>
                  <a:srgbClr val="000000"/>
                </a:solidFill>
                <a:latin typeface="Zoho Puvi-light"/>
              </a:defRPr>
            </a:lvl1pPr>
            <a:lvl2pPr marL="0" lvl="1" indent="0" algn="l">
              <a:buNone/>
              <a:defRPr lang="en-US" sz="800" cap="none" dirty="0">
                <a:solidFill>
                  <a:srgbClr val="000000"/>
                </a:solidFill>
                <a:latin typeface="Zoho Puvi-light"/>
              </a:defRPr>
            </a:lvl2pPr>
            <a:lvl3pPr marL="0" lvl="2" indent="0" algn="l">
              <a:buNone/>
              <a:defRPr lang="en-US" sz="700" cap="none" dirty="0">
                <a:solidFill>
                  <a:srgbClr val="000000"/>
                </a:solidFill>
                <a:latin typeface="Zoho Puvi-light"/>
              </a:defRPr>
            </a:lvl3pPr>
            <a:lvl4pPr marL="0" lvl="3" indent="0" algn="l">
              <a:buNone/>
              <a:defRPr lang="en-US" sz="600" cap="none" dirty="0">
                <a:solidFill>
                  <a:srgbClr val="000000"/>
                </a:solidFill>
                <a:latin typeface="Zoho Puvi-light"/>
              </a:defRPr>
            </a:lvl4pPr>
            <a:lvl5pPr marL="0" lvl="4" indent="0" algn="l">
              <a:buNone/>
              <a:defRPr lang="en-US" sz="6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Content Placeholder 28">
            <a:extLst>
              <a:ext uri="{5A4D7B24-CD38-4EF8-8DCA-C544BF9BC79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0B86303-C589-4861-86F2-955CEDAD80BA}"/>
              </a:ext>
            </a:extLst>
          </p:cNvPr>
          <p:cNvSpPr>
            <a:spLocks noGrp="1"/>
          </p:cNvSpPr>
          <p:nvPr>
            <p:ph idx="25"/>
          </p:nvPr>
        </p:nvSpPr>
        <p:spPr>
          <a:xfrm>
            <a:off x="3238500" y="3400425"/>
            <a:ext cx="2667000" cy="1333500"/>
          </a:xfrm>
          <a:prstGeom prst="rect">
            <a:avLst/>
          </a:prstGeom>
          <a:noFill/>
          <a:ln>
            <a:noFill/>
          </a:ln>
        </p:spPr>
        <p:txBody>
          <a:bodyPr lIns="91440" tIns="93600" rIns="91440" bIns="45720" rtlCol="0">
            <a:normAutofit/>
          </a:bodyPr>
          <a:lstStyle>
            <a:lvl1pPr marL="0" lvl="0" indent="0" algn="l">
              <a:buNone/>
              <a:defRPr lang="en-US" sz="900" cap="none" dirty="0">
                <a:solidFill>
                  <a:srgbClr val="000000"/>
                </a:solidFill>
                <a:latin typeface="Zoho Puvi-light"/>
              </a:defRPr>
            </a:lvl1pPr>
            <a:lvl2pPr marL="0" lvl="1" indent="0" algn="l">
              <a:buNone/>
              <a:defRPr lang="en-US" sz="800" cap="none" dirty="0">
                <a:solidFill>
                  <a:srgbClr val="000000"/>
                </a:solidFill>
                <a:latin typeface="Zoho Puvi-light"/>
              </a:defRPr>
            </a:lvl2pPr>
            <a:lvl3pPr marL="0" lvl="2" indent="0" algn="l">
              <a:buNone/>
              <a:defRPr lang="en-US" sz="700" cap="none" dirty="0">
                <a:solidFill>
                  <a:srgbClr val="000000"/>
                </a:solidFill>
                <a:latin typeface="Zoho Puvi-light"/>
              </a:defRPr>
            </a:lvl3pPr>
            <a:lvl4pPr marL="0" lvl="3" indent="0" algn="l">
              <a:buNone/>
              <a:defRPr lang="en-US" sz="600" cap="none" dirty="0">
                <a:solidFill>
                  <a:srgbClr val="000000"/>
                </a:solidFill>
                <a:latin typeface="Zoho Puvi-light"/>
              </a:defRPr>
            </a:lvl4pPr>
            <a:lvl5pPr marL="0" lvl="4" indent="0" algn="l">
              <a:buNone/>
              <a:defRPr lang="en-US" sz="6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Content Placeholder 29">
            <a:extLst>
              <a:ext uri="{6C239F28-255F-4E94-92CC-86D7082D582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28DB4F5-57C6-479E-8AA3-FDBF0E2174A9}"/>
              </a:ext>
            </a:extLst>
          </p:cNvPr>
          <p:cNvSpPr>
            <a:spLocks noGrp="1"/>
          </p:cNvSpPr>
          <p:nvPr>
            <p:ph idx="26"/>
          </p:nvPr>
        </p:nvSpPr>
        <p:spPr>
          <a:xfrm>
            <a:off x="6124574" y="3390900"/>
            <a:ext cx="2667000" cy="1333500"/>
          </a:xfrm>
          <a:prstGeom prst="rect">
            <a:avLst/>
          </a:prstGeom>
          <a:noFill/>
          <a:ln>
            <a:noFill/>
          </a:ln>
        </p:spPr>
        <p:txBody>
          <a:bodyPr lIns="91440" tIns="93600" rIns="91440" bIns="45720" rtlCol="0">
            <a:normAutofit/>
          </a:bodyPr>
          <a:lstStyle>
            <a:lvl1pPr marL="0" lvl="0" indent="0" algn="l">
              <a:buNone/>
              <a:defRPr lang="en-US" sz="900" cap="none" dirty="0">
                <a:solidFill>
                  <a:srgbClr val="000000"/>
                </a:solidFill>
                <a:latin typeface="Zoho Puvi-light"/>
              </a:defRPr>
            </a:lvl1pPr>
            <a:lvl2pPr marL="0" lvl="1" indent="0" algn="l">
              <a:buNone/>
              <a:defRPr lang="en-US" sz="800" cap="none" dirty="0">
                <a:solidFill>
                  <a:srgbClr val="000000"/>
                </a:solidFill>
                <a:latin typeface="Zoho Puvi-light"/>
              </a:defRPr>
            </a:lvl2pPr>
            <a:lvl3pPr marL="0" lvl="2" indent="0" algn="l">
              <a:buNone/>
              <a:defRPr lang="en-US" sz="700" cap="none" dirty="0">
                <a:solidFill>
                  <a:srgbClr val="000000"/>
                </a:solidFill>
                <a:latin typeface="Zoho Puvi-light"/>
              </a:defRPr>
            </a:lvl3pPr>
            <a:lvl4pPr marL="0" lvl="3" indent="0" algn="l">
              <a:buNone/>
              <a:defRPr lang="en-US" sz="600" cap="none" dirty="0">
                <a:solidFill>
                  <a:srgbClr val="000000"/>
                </a:solidFill>
                <a:latin typeface="Zoho Puvi-light"/>
              </a:defRPr>
            </a:lvl4pPr>
            <a:lvl5pPr marL="0" lvl="4" indent="0" algn="l">
              <a:buNone/>
              <a:defRPr lang="en-US" sz="6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Content Placeholder 30">
            <a:extLst>
              <a:ext uri="{5DED1821-4027-420D-B259-7F1E4782AB1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F1F7892-B547-4B82-A4A3-E915655EF699}"/>
              </a:ext>
            </a:extLst>
          </p:cNvPr>
          <p:cNvSpPr>
            <a:spLocks noGrp="1"/>
          </p:cNvSpPr>
          <p:nvPr>
            <p:ph idx="27"/>
          </p:nvPr>
        </p:nvSpPr>
        <p:spPr>
          <a:xfrm>
            <a:off x="3238500" y="1466850"/>
            <a:ext cx="2667000" cy="1330232"/>
          </a:xfrm>
          <a:prstGeom prst="rect">
            <a:avLst/>
          </a:prstGeom>
          <a:noFill/>
          <a:ln>
            <a:noFill/>
          </a:ln>
        </p:spPr>
        <p:txBody>
          <a:bodyPr lIns="91440" tIns="93600" rIns="91440" bIns="45720" rtlCol="0">
            <a:normAutofit/>
          </a:bodyPr>
          <a:lstStyle>
            <a:lvl1pPr marL="0" lvl="0" indent="0" algn="l">
              <a:buNone/>
              <a:defRPr lang="en-US" sz="900" cap="none" dirty="0">
                <a:solidFill>
                  <a:srgbClr val="000000"/>
                </a:solidFill>
                <a:latin typeface="Zoho Puvi-light"/>
              </a:defRPr>
            </a:lvl1pPr>
            <a:lvl2pPr marL="0" lvl="1" indent="0" algn="l">
              <a:buNone/>
              <a:defRPr lang="en-US" sz="800" cap="none" dirty="0">
                <a:solidFill>
                  <a:srgbClr val="000000"/>
                </a:solidFill>
                <a:latin typeface="Zoho Puvi-light"/>
              </a:defRPr>
            </a:lvl2pPr>
            <a:lvl3pPr marL="0" lvl="2" indent="0" algn="l">
              <a:buNone/>
              <a:defRPr lang="en-US" sz="700" cap="none" dirty="0">
                <a:solidFill>
                  <a:srgbClr val="000000"/>
                </a:solidFill>
                <a:latin typeface="Zoho Puvi-light"/>
              </a:defRPr>
            </a:lvl3pPr>
            <a:lvl4pPr marL="0" lvl="3" indent="0" algn="l">
              <a:buNone/>
              <a:defRPr lang="en-US" sz="600" cap="none" dirty="0">
                <a:solidFill>
                  <a:srgbClr val="000000"/>
                </a:solidFill>
                <a:latin typeface="Zoho Puvi-light"/>
              </a:defRPr>
            </a:lvl4pPr>
            <a:lvl5pPr marL="0" lvl="4" indent="0" algn="l">
              <a:buNone/>
              <a:defRPr lang="en-US" sz="6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F141438D-1DF0-4E07-96F7-7279C790086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Logistics 7">
    <p:bg>
      <p:bgPr>
        <a:solidFill>
          <a:srgbClr val="FFFFFF"/>
        </a:solidFill>
        <a:effectLst/>
      </p:bgPr>
    </p:bg>
    <p:spTree>
      <p:nvGrpSpPr>
        <p:cNvPr id="1" name=""/>
        <p:cNvGrpSpPr/>
        <p:nvPr/>
      </p:nvGrpSpPr>
      <p:grpSpPr>
        <a:xfrm>
          <a:off x="0" y="0"/>
          <a:ext cx="0" cy="0"/>
          <a:chOff x="0" y="0"/>
          <a:chExt cx="0" cy="0"/>
        </a:xfrm>
      </p:grpSpPr>
      <p:sp>
        <p:nvSpPr>
          <p:cNvPr id="2" name="Title 1">
            <a:extLst>
              <a:ext uri="{21DD5DB4-1A30-47CD-81F8-923A5773A18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FB7BFB6-6E06-4C48-B462-98DCF3A60AA7}"/>
              </a:ext>
            </a:extLst>
          </p:cNvPr>
          <p:cNvSpPr>
            <a:spLocks noGrp="1"/>
          </p:cNvSpPr>
          <p:nvPr>
            <p:ph type="title" idx="10"/>
          </p:nvPr>
        </p:nvSpPr>
        <p:spPr>
          <a:xfrm>
            <a:off x="300218" y="333375"/>
            <a:ext cx="2524125" cy="428625"/>
          </a:xfrm>
          <a:noFill/>
          <a:ln>
            <a:noFill/>
          </a:ln>
        </p:spPr>
        <p:txBody>
          <a:bodyPr rtlCol="0" anchor="ctr"/>
          <a:lstStyle>
            <a:lvl1pPr lvl="0" algn="l">
              <a:defRPr lang="en-US" sz="2000" cap="none" dirty="0">
                <a:solidFill>
                  <a:srgbClr val="000000"/>
                </a:solidFill>
                <a:latin typeface="Zoho Puvi-light"/>
              </a:defRPr>
            </a:lvl1pPr>
          </a:lstStyle>
          <a:p>
            <a:r>
              <a:rPr lang="en-US" dirty="0"/>
              <a:t>Click to edit Master title style</a:t>
            </a:r>
          </a:p>
        </p:txBody>
      </p:sp>
      <p:sp>
        <p:nvSpPr>
          <p:cNvPr id="3" name="Slide Number Placeholder 3">
            <a:extLst>
              <a:ext uri="{D529ECC2-BBED-45A8-9467-9AD6F2A27C2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DCF4952-7869-4FF3-89B4-840C8675FD68}"/>
              </a:ext>
            </a:extLst>
          </p:cNvPr>
          <p:cNvSpPr>
            <a:spLocks noGrp="1"/>
          </p:cNvSpPr>
          <p:nvPr>
            <p:ph type="sldNum" sz="quarter" idx="11"/>
          </p:nvPr>
        </p:nvSpPr>
        <p:spPr>
          <a:xfrm>
            <a:off x="0" y="4857750"/>
            <a:ext cx="381000" cy="285750"/>
          </a:xfrm>
          <a:noFill/>
          <a:ln>
            <a:noFill/>
          </a:ln>
        </p:spPr>
        <p:txBody>
          <a:bodyPr rtlCol="0"/>
          <a:lstStyle/>
          <a:p>
            <a:r>
              <a:rPr lang="en-US" dirty="0"/>
              <a:t>&lt;#&gt;</a:t>
            </a:r>
          </a:p>
        </p:txBody>
      </p:sp>
      <p:sp>
        <p:nvSpPr>
          <p:cNvPr id="4" name="Footer Placeholder 2">
            <a:extLst>
              <a:ext uri="{F0514237-9123-4925-A4EA-51B11A65459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31C0E26-D09A-4EFE-9720-D24B9635AD62}"/>
              </a:ext>
            </a:extLst>
          </p:cNvPr>
          <p:cNvSpPr>
            <a:spLocks noGrp="1"/>
          </p:cNvSpPr>
          <p:nvPr>
            <p:ph type="ftr" sz="quarter" idx="12"/>
          </p:nvPr>
        </p:nvSpPr>
        <p:spPr>
          <a:xfrm>
            <a:off x="2495550" y="4686300"/>
            <a:ext cx="5181600" cy="285750"/>
          </a:xfrm>
          <a:noFill/>
          <a:ln>
            <a:noFill/>
          </a:ln>
        </p:spPr>
        <p:txBody>
          <a:bodyPr rtlCol="0"/>
          <a:lstStyle/>
          <a:p>
            <a:r>
              <a:rPr lang="en-US" dirty="0"/>
              <a:t>Footer</a:t>
            </a:r>
          </a:p>
        </p:txBody>
      </p:sp>
      <p:sp>
        <p:nvSpPr>
          <p:cNvPr id="5" name="Date Placeholder 1">
            <a:extLst>
              <a:ext uri="{52626395-A70B-47C8-9E39-BEF54862115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54EC9C2-5A50-4CC7-B1DD-891B053D50AE}"/>
              </a:ext>
            </a:extLst>
          </p:cNvPr>
          <p:cNvSpPr>
            <a:spLocks noGrp="1"/>
          </p:cNvSpPr>
          <p:nvPr>
            <p:ph type="dt" sz="half" idx="13"/>
          </p:nvPr>
        </p:nvSpPr>
        <p:spPr>
          <a:xfrm>
            <a:off x="762000" y="4695033"/>
            <a:ext cx="1639570" cy="285750"/>
          </a:xfrm>
          <a:noFill/>
          <a:ln>
            <a:noFill/>
          </a:ln>
        </p:spPr>
        <p:txBody>
          <a:bodyPr rtlCol="0"/>
          <a:lstStyle/>
          <a:p>
            <a:r>
              <a:rPr lang="en-US" dirty="0"/>
              <a:t>Date</a:t>
            </a:r>
          </a:p>
        </p:txBody>
      </p:sp>
      <p:sp>
        <p:nvSpPr>
          <p:cNvPr id="6" name="Title 5">
            <a:extLst>
              <a:ext uri="{135C7D80-3B9D-4089-9A8A-271DC1FBE3B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5CD5EC5-9E52-4220-A2F0-75C2799E0406}"/>
              </a:ext>
            </a:extLst>
          </p:cNvPr>
          <p:cNvSpPr>
            <a:spLocks noGrp="1"/>
          </p:cNvSpPr>
          <p:nvPr>
            <p:ph type="title" idx="14"/>
          </p:nvPr>
        </p:nvSpPr>
        <p:spPr>
          <a:xfrm>
            <a:off x="5572125" y="333375"/>
            <a:ext cx="3333750" cy="428625"/>
          </a:xfrm>
          <a:prstGeom prst="rect">
            <a:avLst/>
          </a:prstGeom>
          <a:noFill/>
          <a:ln>
            <a:noFill/>
          </a:ln>
        </p:spPr>
        <p:txBody>
          <a:bodyPr lIns="91440" tIns="93600" rIns="91440" bIns="45720" rtlCol="0" anchor="ctr">
            <a:normAutofit/>
          </a:bodyPr>
          <a:lstStyle>
            <a:lvl1pPr lvl="0" algn="r">
              <a:defRPr lang="en-US" sz="1400" b="0" cap="none" dirty="0">
                <a:solidFill>
                  <a:srgbClr val="000000"/>
                </a:solidFill>
                <a:latin typeface="Zoho Puvi"/>
              </a:defRPr>
            </a:lvl1pPr>
          </a:lstStyle>
          <a:p>
            <a:pPr lvl="0"/>
            <a:r>
              <a:rPr lang="en-US" dirty="0"/>
              <a:t>Click to edit Master text styles</a:t>
            </a:r>
          </a:p>
        </p:txBody>
      </p:sp>
      <p:sp>
        <p:nvSpPr>
          <p:cNvPr id="7" name="Picture Placeholder 6">
            <a:extLst>
              <a:ext uri="{D138E56D-16CA-485F-BEFF-D655B4C01FE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7826BEC-1A66-447E-8019-1EDC4A566C27}"/>
              </a:ext>
            </a:extLst>
          </p:cNvPr>
          <p:cNvSpPr>
            <a:spLocks noGrp="1"/>
          </p:cNvSpPr>
          <p:nvPr>
            <p:ph type="pic" idx="15"/>
          </p:nvPr>
        </p:nvSpPr>
        <p:spPr>
          <a:xfrm>
            <a:off x="353644" y="1197911"/>
            <a:ext cx="2000250" cy="2905125"/>
          </a:xfrm>
          <a:prstGeom prst="rect">
            <a:avLst/>
          </a:prstGeom>
          <a:solidFill>
            <a:schemeClr val="tx2">
              <a:lumMod val="10000"/>
              <a:lumOff val="90000"/>
            </a:schemeClr>
          </a:solidFill>
          <a:ln>
            <a:noFill/>
          </a:ln>
        </p:spPr>
        <p:txBody>
          <a:bodyPr lIns="91440" tIns="93600" rIns="91440" bIns="45720" rtlCol="0">
            <a:noAutofit/>
          </a:bodyPr>
          <a:lstStyle/>
          <a:p>
            <a:pPr lvl="0"/>
            <a:r>
              <a:rPr lang="en-US" dirty="0"/>
              <a:t>Click to edit Master text styles</a:t>
            </a:r>
          </a:p>
        </p:txBody>
      </p:sp>
      <p:sp>
        <p:nvSpPr>
          <p:cNvPr id="8" name="Rounded Rectangle 7">
            <a:extLst>
              <a:ext uri="{77F9F7A8-84E0-46F9-B32C-57DA0D55529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4174477-7E53-4BA0-987B-1DFE7AFE8F7C}"/>
              </a:ext>
            </a:extLst>
          </p:cNvPr>
          <p:cNvSpPr/>
          <p:nvPr userDrawn="1"/>
        </p:nvSpPr>
        <p:spPr>
          <a:xfrm flipH="1" flipV="1">
            <a:off x="2600325" y="1181100"/>
            <a:ext cx="6189802" cy="669283"/>
          </a:xfrm>
          <a:prstGeom prst="roundRect">
            <a:avLst>
              <a:gd name="adj" fmla="val 15018"/>
            </a:avLst>
          </a:prstGeom>
          <a:solidFill>
            <a:srgbClr val="F6F6F6"/>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rtlCol="0" anchor="ctr">
            <a:noAutofit/>
          </a:bodyPr>
          <a:lstStyle/>
          <a:p>
            <a:pPr algn="ctr"/>
            <a:endParaRPr lang="en-US" dirty="0"/>
          </a:p>
        </p:txBody>
      </p:sp>
      <p:sp>
        <p:nvSpPr>
          <p:cNvPr id="9" name="Rounded Rectangle 8">
            <a:extLst>
              <a:ext uri="{A2E49510-92E3-4BC7-8981-9456CCF9ACF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E810261-EF15-4CC4-A26E-57F58EAA45EC}"/>
              </a:ext>
            </a:extLst>
          </p:cNvPr>
          <p:cNvSpPr/>
          <p:nvPr userDrawn="1"/>
        </p:nvSpPr>
        <p:spPr>
          <a:xfrm flipH="1" flipV="1">
            <a:off x="2600325" y="1933575"/>
            <a:ext cx="6189802" cy="669283"/>
          </a:xfrm>
          <a:prstGeom prst="roundRect">
            <a:avLst>
              <a:gd name="adj" fmla="val 15018"/>
            </a:avLst>
          </a:prstGeom>
          <a:solidFill>
            <a:srgbClr val="F6F6F6"/>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rtlCol="0" anchor="ctr">
            <a:noAutofit/>
          </a:bodyPr>
          <a:lstStyle/>
          <a:p>
            <a:pPr algn="ctr"/>
            <a:endParaRPr lang="en-US" dirty="0"/>
          </a:p>
        </p:txBody>
      </p:sp>
      <p:sp>
        <p:nvSpPr>
          <p:cNvPr id="10" name="Rounded Rectangle 9">
            <a:extLst>
              <a:ext uri="{7EA2B449-412F-41D2-BEA6-4B8FC2723DF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00F601E-A762-4833-B51C-F2870DE45416}"/>
              </a:ext>
            </a:extLst>
          </p:cNvPr>
          <p:cNvSpPr/>
          <p:nvPr userDrawn="1"/>
        </p:nvSpPr>
        <p:spPr>
          <a:xfrm flipH="1" flipV="1">
            <a:off x="2600325" y="2695575"/>
            <a:ext cx="6189802" cy="669283"/>
          </a:xfrm>
          <a:prstGeom prst="roundRect">
            <a:avLst>
              <a:gd name="adj" fmla="val 15018"/>
            </a:avLst>
          </a:prstGeom>
          <a:solidFill>
            <a:srgbClr val="F6F6F6"/>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rtlCol="0" anchor="ctr">
            <a:noAutofit/>
          </a:bodyPr>
          <a:lstStyle/>
          <a:p>
            <a:pPr algn="ctr"/>
            <a:endParaRPr lang="en-US" dirty="0"/>
          </a:p>
        </p:txBody>
      </p:sp>
      <p:sp>
        <p:nvSpPr>
          <p:cNvPr id="11" name="Rounded Rectangle 10">
            <a:extLst>
              <a:ext uri="{3DDF811A-80A3-498C-A244-C36B0D36DB7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B74BB4F-A35A-4C39-BF4E-24E7E3CAEA80}"/>
              </a:ext>
            </a:extLst>
          </p:cNvPr>
          <p:cNvSpPr/>
          <p:nvPr userDrawn="1"/>
        </p:nvSpPr>
        <p:spPr>
          <a:xfrm flipH="1" flipV="1">
            <a:off x="2600325" y="3448050"/>
            <a:ext cx="6189802" cy="669283"/>
          </a:xfrm>
          <a:prstGeom prst="roundRect">
            <a:avLst>
              <a:gd name="adj" fmla="val 15018"/>
            </a:avLst>
          </a:prstGeom>
          <a:solidFill>
            <a:srgbClr val="F6F6F6"/>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rtlCol="0" anchor="ctr">
            <a:noAutofit/>
          </a:bodyPr>
          <a:lstStyle/>
          <a:p>
            <a:pPr algn="ctr"/>
            <a:endParaRPr lang="en-US" dirty="0"/>
          </a:p>
        </p:txBody>
      </p:sp>
      <p:sp>
        <p:nvSpPr>
          <p:cNvPr id="12" name="Content Placeholder 11">
            <a:extLst>
              <a:ext uri="{B2516AE7-FA04-4DA5-934D-FAC77EC86FE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B6A8EB1-0188-4502-AEC6-43E3853CA98A}"/>
              </a:ext>
            </a:extLst>
          </p:cNvPr>
          <p:cNvSpPr>
            <a:spLocks noGrp="1"/>
          </p:cNvSpPr>
          <p:nvPr>
            <p:ph idx="16"/>
          </p:nvPr>
        </p:nvSpPr>
        <p:spPr>
          <a:xfrm>
            <a:off x="2905125" y="4467225"/>
            <a:ext cx="3333750" cy="373218"/>
          </a:xfrm>
          <a:prstGeom prst="rect">
            <a:avLst/>
          </a:prstGeom>
          <a:noFill/>
          <a:ln>
            <a:noFill/>
          </a:ln>
        </p:spPr>
        <p:txBody>
          <a:bodyPr lIns="91440" tIns="93600" rIns="91440" bIns="45720" rtlCol="0" anchor="t">
            <a:normAutofit fontScale="25000" lnSpcReduction="20000"/>
          </a:bodyPr>
          <a:lstStyle>
            <a:lvl1pPr marL="0" lvl="0" indent="0" algn="ctr">
              <a:buNone/>
              <a:defRPr lang="en-US" sz="4000" cap="none" dirty="0">
                <a:solidFill>
                  <a:srgbClr val="000000"/>
                </a:solidFill>
                <a:latin typeface="Zoho Puvi-light"/>
              </a:defRPr>
            </a:lvl1pPr>
            <a:lvl2pPr marL="457200" lvl="1" indent="0" algn="ctr">
              <a:buNone/>
              <a:defRPr lang="en-US" sz="3600" cap="none" dirty="0">
                <a:solidFill>
                  <a:srgbClr val="000000"/>
                </a:solidFill>
                <a:latin typeface="Zoho Puvi-light"/>
              </a:defRPr>
            </a:lvl2pPr>
            <a:lvl3pPr marL="914400" lvl="2" indent="0" algn="ctr">
              <a:buNone/>
              <a:defRPr lang="en-US" sz="3200" cap="none" dirty="0">
                <a:solidFill>
                  <a:srgbClr val="000000"/>
                </a:solidFill>
                <a:latin typeface="Zoho Puvi-light"/>
              </a:defRPr>
            </a:lvl3pPr>
            <a:lvl4pPr marL="1371600" lvl="3" indent="0" algn="ctr">
              <a:buNone/>
              <a:defRPr lang="en-US" sz="2800" cap="none" dirty="0">
                <a:solidFill>
                  <a:srgbClr val="000000"/>
                </a:solidFill>
                <a:latin typeface="Zoho Puvi-light"/>
              </a:defRPr>
            </a:lvl4pPr>
            <a:lvl5pPr marL="1828800" lvl="4" indent="0" algn="ctr">
              <a:buNone/>
              <a:defRPr lang="en-US" sz="24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2">
            <a:extLst>
              <a:ext uri="{7D415A55-D9BD-47A9-85B7-9B270029704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B8789C2-420E-4AD6-8E49-D96604264CA6}"/>
              </a:ext>
            </a:extLst>
          </p:cNvPr>
          <p:cNvSpPr>
            <a:spLocks noGrp="1"/>
          </p:cNvSpPr>
          <p:nvPr>
            <p:ph type="title" idx="17"/>
          </p:nvPr>
        </p:nvSpPr>
        <p:spPr>
          <a:xfrm>
            <a:off x="353644" y="3362410"/>
            <a:ext cx="2000250" cy="754923"/>
          </a:xfrm>
          <a:prstGeom prst="rect">
            <a:avLst/>
          </a:prstGeom>
          <a:noFill/>
          <a:ln>
            <a:noFill/>
          </a:ln>
        </p:spPr>
        <p:txBody>
          <a:bodyPr lIns="91440" tIns="93600" rIns="91440" bIns="45720" rtlCol="0">
            <a:normAutofit fontScale="92500" lnSpcReduction="10000"/>
          </a:bodyPr>
          <a:lstStyle>
            <a:lvl1pPr lvl="0" algn="l">
              <a:lnSpc>
                <a:spcPct val="125000"/>
              </a:lnSpc>
              <a:defRPr lang="en-US" sz="3200" b="1" cap="none" dirty="0">
                <a:solidFill>
                  <a:schemeClr val="bg1"/>
                </a:solidFill>
                <a:latin typeface="Zoho Puvi"/>
              </a:defRPr>
            </a:lvl1pPr>
          </a:lstStyle>
          <a:p>
            <a:pPr lvl="0"/>
            <a:r>
              <a:rPr lang="en-US" dirty="0"/>
              <a:t>Click to edit Master text styles</a:t>
            </a:r>
          </a:p>
        </p:txBody>
      </p:sp>
      <p:sp>
        <p:nvSpPr>
          <p:cNvPr id="14" name="Title 13">
            <a:extLst>
              <a:ext uri="{0EC1CF10-6665-4B26-9CCC-CE95C72708E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A36FBFD-BC7A-4096-B3DE-D640602531EF}"/>
              </a:ext>
            </a:extLst>
          </p:cNvPr>
          <p:cNvSpPr>
            <a:spLocks noGrp="1"/>
          </p:cNvSpPr>
          <p:nvPr>
            <p:ph type="title" idx="18"/>
          </p:nvPr>
        </p:nvSpPr>
        <p:spPr>
          <a:xfrm>
            <a:off x="7009943" y="1276350"/>
            <a:ext cx="476250" cy="476250"/>
          </a:xfrm>
          <a:prstGeom prst="rect">
            <a:avLst/>
          </a:prstGeom>
          <a:noFill/>
          <a:ln>
            <a:noFill/>
          </a:ln>
        </p:spPr>
        <p:txBody>
          <a:bodyPr lIns="91440" tIns="93600" rIns="91440" bIns="45720" rtlCol="0" anchor="ctr">
            <a:normAutofit fontScale="25000" lnSpcReduction="20000"/>
          </a:bodyPr>
          <a:lstStyle>
            <a:lvl1pPr lvl="0" algn="ctr">
              <a:defRPr lang="en-US" sz="4400" cap="none" dirty="0">
                <a:solidFill>
                  <a:srgbClr val="000000"/>
                </a:solidFill>
                <a:latin typeface="Zoho Puvi-medium"/>
              </a:defRPr>
            </a:lvl1pPr>
          </a:lstStyle>
          <a:p>
            <a:pPr lvl="0"/>
            <a:r>
              <a:rPr lang="en-US" dirty="0"/>
              <a:t>Click to edit Master text styles</a:t>
            </a:r>
          </a:p>
        </p:txBody>
      </p:sp>
      <p:sp>
        <p:nvSpPr>
          <p:cNvPr id="15" name="Title 14">
            <a:extLst>
              <a:ext uri="{7795AF4E-C5B8-45E2-B181-549F9158FE3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A3D843A-6677-4593-BD8C-9ABA7ADE3F6E}"/>
              </a:ext>
            </a:extLst>
          </p:cNvPr>
          <p:cNvSpPr>
            <a:spLocks noGrp="1"/>
          </p:cNvSpPr>
          <p:nvPr>
            <p:ph type="title" idx="19"/>
          </p:nvPr>
        </p:nvSpPr>
        <p:spPr>
          <a:xfrm>
            <a:off x="5578030" y="2000250"/>
            <a:ext cx="476250" cy="543829"/>
          </a:xfrm>
          <a:prstGeom prst="rect">
            <a:avLst/>
          </a:prstGeom>
          <a:noFill/>
          <a:ln>
            <a:noFill/>
          </a:ln>
        </p:spPr>
        <p:txBody>
          <a:bodyPr lIns="91440" tIns="93600" rIns="91440" bIns="45720" rtlCol="0" anchor="ctr">
            <a:normAutofit fontScale="25000" lnSpcReduction="20000"/>
          </a:bodyPr>
          <a:lstStyle>
            <a:lvl1pPr lvl="0" algn="ctr">
              <a:defRPr lang="en-US" sz="4400" cap="none" dirty="0">
                <a:solidFill>
                  <a:srgbClr val="000000"/>
                </a:solidFill>
                <a:latin typeface="Zoho Puvi-medium"/>
              </a:defRPr>
            </a:lvl1pPr>
          </a:lstStyle>
          <a:p>
            <a:pPr lvl="0"/>
            <a:r>
              <a:rPr lang="en-US" dirty="0"/>
              <a:t>Click to edit Master text styles</a:t>
            </a:r>
          </a:p>
        </p:txBody>
      </p:sp>
      <p:sp>
        <p:nvSpPr>
          <p:cNvPr id="16" name="Title 15">
            <a:extLst>
              <a:ext uri="{16526D9D-9BCE-4551-89D2-A0B4BEB6BE1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7CFA161-071D-4F72-AE85-EB18535E8793}"/>
              </a:ext>
            </a:extLst>
          </p:cNvPr>
          <p:cNvSpPr>
            <a:spLocks noGrp="1"/>
          </p:cNvSpPr>
          <p:nvPr>
            <p:ph type="title" idx="20"/>
          </p:nvPr>
        </p:nvSpPr>
        <p:spPr>
          <a:xfrm>
            <a:off x="4392758" y="2790825"/>
            <a:ext cx="476250" cy="475164"/>
          </a:xfrm>
          <a:prstGeom prst="rect">
            <a:avLst/>
          </a:prstGeom>
          <a:noFill/>
          <a:ln>
            <a:noFill/>
          </a:ln>
        </p:spPr>
        <p:txBody>
          <a:bodyPr lIns="91440" tIns="93600" rIns="91440" bIns="45720" rtlCol="0" anchor="ctr">
            <a:normAutofit fontScale="25000" lnSpcReduction="20000"/>
          </a:bodyPr>
          <a:lstStyle>
            <a:lvl1pPr lvl="0" algn="ctr">
              <a:defRPr lang="en-US" sz="4400" cap="none" dirty="0">
                <a:solidFill>
                  <a:srgbClr val="000000"/>
                </a:solidFill>
                <a:latin typeface="Zoho Puvi-medium"/>
              </a:defRPr>
            </a:lvl1pPr>
          </a:lstStyle>
          <a:p>
            <a:pPr lvl="0"/>
            <a:r>
              <a:rPr lang="en-US" dirty="0"/>
              <a:t>Click to edit Master text styles</a:t>
            </a:r>
          </a:p>
        </p:txBody>
      </p:sp>
      <p:sp>
        <p:nvSpPr>
          <p:cNvPr id="17" name="Title 16">
            <a:extLst>
              <a:ext uri="{2CCF384C-0D30-4BC0-9FE1-57408972A68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AFA95C0-3371-404F-8095-1E6617978F90}"/>
              </a:ext>
            </a:extLst>
          </p:cNvPr>
          <p:cNvSpPr>
            <a:spLocks noGrp="1"/>
          </p:cNvSpPr>
          <p:nvPr>
            <p:ph type="title" idx="21"/>
          </p:nvPr>
        </p:nvSpPr>
        <p:spPr>
          <a:xfrm>
            <a:off x="4992319" y="3543300"/>
            <a:ext cx="476250" cy="476250"/>
          </a:xfrm>
          <a:prstGeom prst="rect">
            <a:avLst/>
          </a:prstGeom>
          <a:noFill/>
          <a:ln>
            <a:noFill/>
          </a:ln>
        </p:spPr>
        <p:txBody>
          <a:bodyPr lIns="91440" tIns="93600" rIns="91440" bIns="45720" rtlCol="0" anchor="ctr">
            <a:normAutofit/>
          </a:bodyPr>
          <a:lstStyle>
            <a:lvl1pPr lvl="0" algn="ctr">
              <a:defRPr lang="en-US" sz="1000" cap="none" dirty="0">
                <a:solidFill>
                  <a:srgbClr val="000000"/>
                </a:solidFill>
                <a:latin typeface="Zoho Puvi-medium"/>
              </a:defRPr>
            </a:lvl1pPr>
          </a:lstStyle>
          <a:p>
            <a:pPr lvl="0"/>
            <a:r>
              <a:rPr lang="en-US" dirty="0"/>
              <a:t>Click to edit Master text styles</a:t>
            </a:r>
          </a:p>
        </p:txBody>
      </p:sp>
      <p:sp>
        <p:nvSpPr>
          <p:cNvPr id="18" name="Title 17">
            <a:extLst>
              <a:ext uri="{8658757D-2BA3-4B2D-955D-8A218E13040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CECCC91-16D4-40AE-AB2C-BB066510F2B1}"/>
              </a:ext>
            </a:extLst>
          </p:cNvPr>
          <p:cNvSpPr>
            <a:spLocks noGrp="1"/>
          </p:cNvSpPr>
          <p:nvPr>
            <p:ph type="title" idx="22"/>
          </p:nvPr>
        </p:nvSpPr>
        <p:spPr>
          <a:xfrm>
            <a:off x="2707538" y="1285875"/>
            <a:ext cx="3280219" cy="468010"/>
          </a:xfrm>
          <a:prstGeom prst="rect">
            <a:avLst/>
          </a:prstGeom>
          <a:noFill/>
          <a:ln>
            <a:noFill/>
          </a:ln>
        </p:spPr>
        <p:txBody>
          <a:bodyPr lIns="91440" tIns="93600" rIns="91440" bIns="45720" rtlCol="0" anchor="ctr">
            <a:normAutofit/>
          </a:bodyPr>
          <a:lstStyle>
            <a:lvl1pPr lvl="0" algn="l">
              <a:defRPr lang="en-US" sz="900" b="0" cap="none" dirty="0">
                <a:solidFill>
                  <a:srgbClr val="000000"/>
                </a:solidFill>
                <a:latin typeface="Zoho Puvi"/>
              </a:defRPr>
            </a:lvl1pPr>
          </a:lstStyle>
          <a:p>
            <a:pPr lvl="0"/>
            <a:r>
              <a:rPr lang="en-US" dirty="0"/>
              <a:t>Click to edit Master text styles</a:t>
            </a:r>
          </a:p>
        </p:txBody>
      </p:sp>
      <p:sp>
        <p:nvSpPr>
          <p:cNvPr id="19" name="Title 18">
            <a:extLst>
              <a:ext uri="{72C2E1B8-0B5B-4724-9B02-6907B93FCDE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59531BC-15D4-4459-A760-7ED6EDFFF402}"/>
              </a:ext>
            </a:extLst>
          </p:cNvPr>
          <p:cNvSpPr>
            <a:spLocks noGrp="1"/>
          </p:cNvSpPr>
          <p:nvPr>
            <p:ph type="title" idx="23"/>
          </p:nvPr>
        </p:nvSpPr>
        <p:spPr>
          <a:xfrm>
            <a:off x="2704299" y="2105025"/>
            <a:ext cx="2155279" cy="336623"/>
          </a:xfrm>
          <a:prstGeom prst="rect">
            <a:avLst/>
          </a:prstGeom>
          <a:noFill/>
          <a:ln>
            <a:noFill/>
          </a:ln>
        </p:spPr>
        <p:txBody>
          <a:bodyPr lIns="91440" tIns="93600" rIns="91440" bIns="45720" rtlCol="0" anchor="ctr">
            <a:normAutofit fontScale="55000" lnSpcReduction="20000"/>
          </a:bodyPr>
          <a:lstStyle>
            <a:lvl1pPr lvl="0" algn="l">
              <a:defRPr lang="en-US" sz="1600" b="0" cap="none" dirty="0">
                <a:solidFill>
                  <a:srgbClr val="000000"/>
                </a:solidFill>
                <a:latin typeface="Zoho Puvi"/>
              </a:defRPr>
            </a:lvl1pPr>
          </a:lstStyle>
          <a:p>
            <a:pPr lvl="0"/>
            <a:r>
              <a:rPr lang="en-US" dirty="0"/>
              <a:t>Click to edit Master text styles</a:t>
            </a:r>
          </a:p>
        </p:txBody>
      </p:sp>
      <p:sp>
        <p:nvSpPr>
          <p:cNvPr id="20" name="Title 19">
            <a:extLst>
              <a:ext uri="{9BEF1885-3BF0-4CBC-BEC5-87FDDE903AA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3B82AF7-5C21-41D0-B7B1-230BDB411F57}"/>
              </a:ext>
            </a:extLst>
          </p:cNvPr>
          <p:cNvSpPr>
            <a:spLocks noGrp="1"/>
          </p:cNvSpPr>
          <p:nvPr>
            <p:ph type="title" idx="24"/>
          </p:nvPr>
        </p:nvSpPr>
        <p:spPr>
          <a:xfrm>
            <a:off x="2707538" y="2714625"/>
            <a:ext cx="1231601" cy="625544"/>
          </a:xfrm>
          <a:prstGeom prst="rect">
            <a:avLst/>
          </a:prstGeom>
          <a:noFill/>
          <a:ln>
            <a:noFill/>
          </a:ln>
        </p:spPr>
        <p:txBody>
          <a:bodyPr lIns="91440" tIns="93600" rIns="91440" bIns="45720" rtlCol="0" anchor="ctr">
            <a:normAutofit fontScale="77500" lnSpcReduction="20000"/>
          </a:bodyPr>
          <a:lstStyle>
            <a:lvl1pPr lvl="0" algn="l">
              <a:defRPr lang="en-US" sz="1200" b="0" cap="none" dirty="0">
                <a:solidFill>
                  <a:srgbClr val="000000"/>
                </a:solidFill>
                <a:latin typeface="Zoho Puvi"/>
              </a:defRPr>
            </a:lvl1pPr>
          </a:lstStyle>
          <a:p>
            <a:pPr lvl="0"/>
            <a:r>
              <a:rPr lang="en-US" dirty="0"/>
              <a:t>Click to edit Master text styles</a:t>
            </a:r>
          </a:p>
        </p:txBody>
      </p:sp>
      <p:sp>
        <p:nvSpPr>
          <p:cNvPr id="21" name="Title 20">
            <a:extLst>
              <a:ext uri="{8FDA2518-F09F-4DAB-93A5-54BF076DD07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E523E3E-6896-44B2-89BE-DDDC002F4EF0}"/>
              </a:ext>
            </a:extLst>
          </p:cNvPr>
          <p:cNvSpPr>
            <a:spLocks noGrp="1"/>
          </p:cNvSpPr>
          <p:nvPr>
            <p:ph type="title" idx="25"/>
          </p:nvPr>
        </p:nvSpPr>
        <p:spPr>
          <a:xfrm>
            <a:off x="2707538" y="3524250"/>
            <a:ext cx="1685220" cy="526265"/>
          </a:xfrm>
          <a:prstGeom prst="rect">
            <a:avLst/>
          </a:prstGeom>
          <a:noFill/>
          <a:ln>
            <a:noFill/>
          </a:ln>
        </p:spPr>
        <p:txBody>
          <a:bodyPr lIns="91440" tIns="93600" rIns="91440" bIns="45720" rtlCol="0" anchor="ctr">
            <a:normAutofit fontScale="70000" lnSpcReduction="20000"/>
          </a:bodyPr>
          <a:lstStyle>
            <a:lvl1pPr lvl="0" algn="l">
              <a:lnSpc>
                <a:spcPct val="125000"/>
              </a:lnSpc>
              <a:defRPr lang="en-US" sz="1200" b="0" cap="none" dirty="0">
                <a:solidFill>
                  <a:srgbClr val="000000"/>
                </a:solidFill>
                <a:latin typeface="Zoho Puvi"/>
              </a:defRPr>
            </a:lvl1pPr>
          </a:lstStyle>
          <a:p>
            <a:pPr lvl="0"/>
            <a:r>
              <a:rPr lang="en-US" dirty="0"/>
              <a:t>Click to edit Master text styles</a:t>
            </a:r>
          </a:p>
        </p:txBody>
      </p:sp>
    </p:spTree>
    <p:custDataLst>
      <p:tags r:id="rId1"/>
    </p:custDataLst>
    <p:extLst>
      <p:ext uri="{EC162973-14C2-47B1-AE85-162E0C95020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Logistics 8">
    <p:bg>
      <p:bgPr>
        <a:solidFill>
          <a:srgbClr val="FFFFFF"/>
        </a:solidFill>
        <a:effectLst/>
      </p:bgPr>
    </p:bg>
    <p:spTree>
      <p:nvGrpSpPr>
        <p:cNvPr id="1" name=""/>
        <p:cNvGrpSpPr/>
        <p:nvPr/>
      </p:nvGrpSpPr>
      <p:grpSpPr>
        <a:xfrm>
          <a:off x="0" y="0"/>
          <a:ext cx="0" cy="0"/>
          <a:chOff x="0" y="0"/>
          <a:chExt cx="0" cy="0"/>
        </a:xfrm>
      </p:grpSpPr>
      <p:sp>
        <p:nvSpPr>
          <p:cNvPr id="2" name="Title 1">
            <a:extLst>
              <a:ext uri="{DC491B92-470F-4F53-8861-CBB6E4B99E2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C9C9909-A651-4C8F-9E94-FF5993506307}"/>
              </a:ext>
            </a:extLst>
          </p:cNvPr>
          <p:cNvSpPr>
            <a:spLocks noGrp="1"/>
          </p:cNvSpPr>
          <p:nvPr>
            <p:ph type="title" idx="10"/>
          </p:nvPr>
        </p:nvSpPr>
        <p:spPr>
          <a:xfrm>
            <a:off x="295275" y="333375"/>
            <a:ext cx="2524125" cy="428625"/>
          </a:xfrm>
          <a:noFill/>
          <a:ln>
            <a:noFill/>
          </a:ln>
        </p:spPr>
        <p:txBody>
          <a:bodyPr rtlCol="0" anchor="ctr"/>
          <a:lstStyle>
            <a:lvl1pPr lvl="0" algn="l">
              <a:defRPr lang="en-US" sz="2000" cap="none" dirty="0">
                <a:solidFill>
                  <a:srgbClr val="000000"/>
                </a:solidFill>
                <a:latin typeface="Zoho Puvi-light"/>
              </a:defRPr>
            </a:lvl1pPr>
          </a:lstStyle>
          <a:p>
            <a:r>
              <a:rPr lang="en-US" dirty="0"/>
              <a:t>Click to edit Master title style</a:t>
            </a:r>
          </a:p>
        </p:txBody>
      </p:sp>
      <p:sp>
        <p:nvSpPr>
          <p:cNvPr id="3" name="Slide Number Placeholder 3">
            <a:extLst>
              <a:ext uri="{9F976742-A471-45B7-B703-61A5A11DAF5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5A62D6F-FC1D-400D-9AA4-931E2E56DC89}"/>
              </a:ext>
            </a:extLst>
          </p:cNvPr>
          <p:cNvSpPr>
            <a:spLocks noGrp="1"/>
          </p:cNvSpPr>
          <p:nvPr>
            <p:ph type="sldNum" sz="quarter" idx="11"/>
          </p:nvPr>
        </p:nvSpPr>
        <p:spPr>
          <a:xfrm>
            <a:off x="0" y="4857750"/>
            <a:ext cx="381000" cy="285750"/>
          </a:xfrm>
          <a:noFill/>
          <a:ln>
            <a:noFill/>
          </a:ln>
        </p:spPr>
        <p:txBody>
          <a:bodyPr rtlCol="0"/>
          <a:lstStyle/>
          <a:p>
            <a:r>
              <a:rPr lang="en-US" dirty="0"/>
              <a:t>&lt;#&gt;</a:t>
            </a:r>
          </a:p>
        </p:txBody>
      </p:sp>
      <p:sp>
        <p:nvSpPr>
          <p:cNvPr id="4" name="Footer Placeholder 2">
            <a:extLst>
              <a:ext uri="{7CB23471-7E5A-4FF1-83A5-E337111DCAD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C8CBBA3-D077-4832-9F7F-87B849DAB465}"/>
              </a:ext>
            </a:extLst>
          </p:cNvPr>
          <p:cNvSpPr>
            <a:spLocks noGrp="1"/>
          </p:cNvSpPr>
          <p:nvPr>
            <p:ph type="ftr" sz="quarter" idx="12"/>
          </p:nvPr>
        </p:nvSpPr>
        <p:spPr>
          <a:xfrm>
            <a:off x="2495550" y="4686300"/>
            <a:ext cx="5181600" cy="285750"/>
          </a:xfrm>
          <a:noFill/>
          <a:ln>
            <a:noFill/>
          </a:ln>
        </p:spPr>
        <p:txBody>
          <a:bodyPr rtlCol="0"/>
          <a:lstStyle/>
          <a:p>
            <a:r>
              <a:rPr lang="en-US" dirty="0"/>
              <a:t>Footer</a:t>
            </a:r>
          </a:p>
        </p:txBody>
      </p:sp>
      <p:sp>
        <p:nvSpPr>
          <p:cNvPr id="5" name="Date Placeholder 1">
            <a:extLst>
              <a:ext uri="{02B0E202-1667-45DB-BB99-DD1B3219859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BE39D1D-4215-4884-9941-8396F7E9142B}"/>
              </a:ext>
            </a:extLst>
          </p:cNvPr>
          <p:cNvSpPr>
            <a:spLocks noGrp="1"/>
          </p:cNvSpPr>
          <p:nvPr>
            <p:ph type="dt" sz="half" idx="13"/>
          </p:nvPr>
        </p:nvSpPr>
        <p:spPr>
          <a:xfrm>
            <a:off x="762000" y="4695033"/>
            <a:ext cx="1639570" cy="285750"/>
          </a:xfrm>
          <a:noFill/>
          <a:ln>
            <a:noFill/>
          </a:ln>
        </p:spPr>
        <p:txBody>
          <a:bodyPr rtlCol="0"/>
          <a:lstStyle/>
          <a:p>
            <a:r>
              <a:rPr lang="en-US" dirty="0"/>
              <a:t>Date</a:t>
            </a:r>
          </a:p>
        </p:txBody>
      </p:sp>
      <p:sp>
        <p:nvSpPr>
          <p:cNvPr id="6" name="Title 5">
            <a:extLst>
              <a:ext uri="{EAF352CC-554E-4BFA-990A-A066C76CD67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DD26D37-4738-4099-9C9D-8A3FD299CBFD}"/>
              </a:ext>
            </a:extLst>
          </p:cNvPr>
          <p:cNvSpPr>
            <a:spLocks noGrp="1"/>
          </p:cNvSpPr>
          <p:nvPr>
            <p:ph type="title" idx="14"/>
          </p:nvPr>
        </p:nvSpPr>
        <p:spPr>
          <a:xfrm>
            <a:off x="5572125" y="333375"/>
            <a:ext cx="3333750" cy="428625"/>
          </a:xfrm>
          <a:prstGeom prst="rect">
            <a:avLst/>
          </a:prstGeom>
          <a:noFill/>
          <a:ln>
            <a:noFill/>
          </a:ln>
        </p:spPr>
        <p:txBody>
          <a:bodyPr lIns="91440" tIns="93600" rIns="91440" bIns="45720" rtlCol="0" anchor="ctr">
            <a:normAutofit fontScale="70000" lnSpcReduction="20000"/>
          </a:bodyPr>
          <a:lstStyle>
            <a:lvl1pPr lvl="0" algn="r">
              <a:defRPr lang="en-US" sz="2000" b="0" cap="none" dirty="0">
                <a:solidFill>
                  <a:srgbClr val="000000"/>
                </a:solidFill>
                <a:latin typeface="Zoho Puvi"/>
              </a:defRPr>
            </a:lvl1pPr>
          </a:lstStyle>
          <a:p>
            <a:pPr lvl="0"/>
            <a:r>
              <a:rPr lang="en-US" dirty="0"/>
              <a:t>Click to edit Master text styles</a:t>
            </a:r>
          </a:p>
        </p:txBody>
      </p:sp>
      <p:sp>
        <p:nvSpPr>
          <p:cNvPr id="7" name="Content Placeholder 6">
            <a:extLst>
              <a:ext uri="{55E7898A-1BA4-4573-8C3D-F344A89E0F9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580D4C3-2315-46A5-A72A-E2C166DB87C2}"/>
              </a:ext>
            </a:extLst>
          </p:cNvPr>
          <p:cNvSpPr>
            <a:spLocks noGrp="1"/>
          </p:cNvSpPr>
          <p:nvPr>
            <p:ph idx="15"/>
          </p:nvPr>
        </p:nvSpPr>
        <p:spPr>
          <a:xfrm>
            <a:off x="781050" y="3219450"/>
            <a:ext cx="1600200" cy="790575"/>
          </a:xfrm>
          <a:prstGeom prst="rect">
            <a:avLst/>
          </a:prstGeom>
          <a:noFill/>
          <a:ln>
            <a:noFill/>
          </a:ln>
        </p:spPr>
        <p:txBody>
          <a:bodyPr lIns="91440" tIns="47625" rIns="91440" bIns="45720" rtlCol="0">
            <a:normAutofit fontScale="77500" lnSpcReduction="20000"/>
          </a:bodyPr>
          <a:lstStyle>
            <a:lvl1pPr marL="0" lvl="0" indent="0" algn="l">
              <a:buNone/>
              <a:defRPr lang="en-US" sz="1000" cap="none" dirty="0">
                <a:solidFill>
                  <a:srgbClr val="000000"/>
                </a:solidFill>
                <a:latin typeface="Zoho Puvi-light"/>
              </a:defRPr>
            </a:lvl1pPr>
            <a:lvl2pPr marL="0" lvl="1" indent="0" algn="l">
              <a:buNone/>
              <a:defRPr lang="en-US" sz="1000" cap="none" dirty="0">
                <a:solidFill>
                  <a:srgbClr val="000000"/>
                </a:solidFill>
                <a:latin typeface="Zoho Puvi-light"/>
              </a:defRPr>
            </a:lvl2pPr>
            <a:lvl3pPr marL="0" lvl="2" indent="0" algn="l">
              <a:buNone/>
              <a:defRPr lang="en-US" sz="1000" cap="none" dirty="0">
                <a:solidFill>
                  <a:srgbClr val="000000"/>
                </a:solidFill>
                <a:latin typeface="Zoho Puvi-light"/>
              </a:defRPr>
            </a:lvl3pPr>
            <a:lvl4pPr marL="0" lvl="3" indent="0" algn="l">
              <a:buNone/>
              <a:defRPr lang="en-US" sz="1000" cap="none" dirty="0">
                <a:solidFill>
                  <a:srgbClr val="000000"/>
                </a:solidFill>
                <a:latin typeface="Zoho Puvi-light"/>
              </a:defRPr>
            </a:lvl4pPr>
            <a:lvl5pPr marL="0" lvl="4" indent="0" algn="l">
              <a:buNone/>
              <a:defRPr lang="en-US" sz="10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43ED39DB-B9CE-4DEB-85EB-C74D9370ECF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E925A21-C6E7-4D04-82EB-065469B3B344}"/>
              </a:ext>
            </a:extLst>
          </p:cNvPr>
          <p:cNvSpPr>
            <a:spLocks noGrp="1"/>
          </p:cNvSpPr>
          <p:nvPr>
            <p:ph idx="16"/>
          </p:nvPr>
        </p:nvSpPr>
        <p:spPr>
          <a:xfrm>
            <a:off x="2771775" y="3219450"/>
            <a:ext cx="1600200" cy="790575"/>
          </a:xfrm>
          <a:prstGeom prst="rect">
            <a:avLst/>
          </a:prstGeom>
          <a:noFill/>
          <a:ln>
            <a:noFill/>
          </a:ln>
        </p:spPr>
        <p:txBody>
          <a:bodyPr lIns="91440" tIns="47625" rIns="91440" bIns="45720" rtlCol="0">
            <a:normAutofit fontScale="77500" lnSpcReduction="20000"/>
          </a:bodyPr>
          <a:lstStyle>
            <a:lvl1pPr marL="0" lvl="0" indent="0" algn="l">
              <a:buNone/>
              <a:defRPr lang="en-US" sz="1000" cap="none" dirty="0">
                <a:solidFill>
                  <a:srgbClr val="000000"/>
                </a:solidFill>
                <a:latin typeface="Zoho Puvi-light"/>
              </a:defRPr>
            </a:lvl1pPr>
            <a:lvl2pPr marL="0" lvl="1" indent="0" algn="l">
              <a:buNone/>
              <a:defRPr lang="en-US" sz="1000" cap="none" dirty="0">
                <a:solidFill>
                  <a:srgbClr val="000000"/>
                </a:solidFill>
                <a:latin typeface="Zoho Puvi-light"/>
              </a:defRPr>
            </a:lvl2pPr>
            <a:lvl3pPr marL="0" lvl="2" indent="0" algn="l">
              <a:buNone/>
              <a:defRPr lang="en-US" sz="1000" cap="none" dirty="0">
                <a:solidFill>
                  <a:srgbClr val="000000"/>
                </a:solidFill>
                <a:latin typeface="Zoho Puvi-light"/>
              </a:defRPr>
            </a:lvl3pPr>
            <a:lvl4pPr marL="0" lvl="3" indent="0" algn="l">
              <a:buNone/>
              <a:defRPr lang="en-US" sz="1000" cap="none" dirty="0">
                <a:solidFill>
                  <a:srgbClr val="000000"/>
                </a:solidFill>
                <a:latin typeface="Zoho Puvi-light"/>
              </a:defRPr>
            </a:lvl4pPr>
            <a:lvl5pPr marL="0" lvl="4" indent="0" algn="l">
              <a:buNone/>
              <a:defRPr lang="en-US" sz="10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EC8190E5-2B79-4F8A-B9FF-450510DF1A6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E54654C-1321-4FEC-B1E7-D5EBC8233074}"/>
              </a:ext>
            </a:extLst>
          </p:cNvPr>
          <p:cNvSpPr>
            <a:spLocks noGrp="1"/>
          </p:cNvSpPr>
          <p:nvPr>
            <p:ph idx="17"/>
          </p:nvPr>
        </p:nvSpPr>
        <p:spPr>
          <a:xfrm>
            <a:off x="4762500" y="3219450"/>
            <a:ext cx="1600200" cy="790575"/>
          </a:xfrm>
          <a:prstGeom prst="rect">
            <a:avLst/>
          </a:prstGeom>
          <a:noFill/>
          <a:ln>
            <a:noFill/>
          </a:ln>
        </p:spPr>
        <p:txBody>
          <a:bodyPr lIns="91440" tIns="47625" rIns="91440" bIns="45720" rtlCol="0">
            <a:normAutofit fontScale="62500" lnSpcReduction="20000"/>
          </a:bodyPr>
          <a:lstStyle>
            <a:lvl1pPr marL="0" lvl="0" indent="0" algn="l">
              <a:buFont typeface="Arial"/>
              <a:buNone/>
              <a:defRPr lang="en-US" sz="1200" cap="none" dirty="0">
                <a:solidFill>
                  <a:srgbClr val="000000"/>
                </a:solidFill>
                <a:latin typeface="Zoho Puvi-light"/>
              </a:defRPr>
            </a:lvl1pPr>
            <a:lvl2pPr marL="0" lvl="1" indent="0" algn="l">
              <a:buFont typeface="Arial"/>
              <a:buNone/>
              <a:defRPr lang="en-US" sz="1000" cap="none" dirty="0">
                <a:solidFill>
                  <a:srgbClr val="000000"/>
                </a:solidFill>
                <a:latin typeface="Zoho Puvi-light"/>
              </a:defRPr>
            </a:lvl2pPr>
            <a:lvl3pPr marL="0" lvl="2" indent="0" algn="l">
              <a:buFont typeface="Arial"/>
              <a:buNone/>
              <a:defRPr lang="en-US" sz="900" cap="none" dirty="0">
                <a:solidFill>
                  <a:srgbClr val="000000"/>
                </a:solidFill>
                <a:latin typeface="Zoho Puvi-light"/>
              </a:defRPr>
            </a:lvl3pPr>
            <a:lvl4pPr marL="0" lvl="3" indent="0" algn="l">
              <a:buFont typeface="Arial"/>
              <a:buNone/>
              <a:defRPr lang="en-US" sz="800" cap="none" dirty="0">
                <a:solidFill>
                  <a:srgbClr val="000000"/>
                </a:solidFill>
                <a:latin typeface="Zoho Puvi-light"/>
              </a:defRPr>
            </a:lvl4pPr>
            <a:lvl5pPr marL="0" lvl="4" indent="0" algn="l">
              <a:buFont typeface="Arial"/>
              <a:buNone/>
              <a:defRPr lang="en-US" sz="7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25D313D6-6A57-4D25-934E-1EDB0FA32D3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D47BDDC-C597-4125-87A2-F659CC487439}"/>
              </a:ext>
            </a:extLst>
          </p:cNvPr>
          <p:cNvSpPr>
            <a:spLocks noGrp="1"/>
          </p:cNvSpPr>
          <p:nvPr>
            <p:ph idx="18"/>
          </p:nvPr>
        </p:nvSpPr>
        <p:spPr>
          <a:xfrm>
            <a:off x="6772274" y="3219450"/>
            <a:ext cx="1600200" cy="790575"/>
          </a:xfrm>
          <a:prstGeom prst="rect">
            <a:avLst/>
          </a:prstGeom>
          <a:noFill/>
          <a:ln>
            <a:noFill/>
          </a:ln>
        </p:spPr>
        <p:txBody>
          <a:bodyPr lIns="91440" tIns="47625" rIns="91440" bIns="45720" rtlCol="0">
            <a:normAutofit fontScale="62500" lnSpcReduction="20000"/>
          </a:bodyPr>
          <a:lstStyle>
            <a:lvl1pPr marL="0" lvl="0" indent="0" algn="l">
              <a:buNone/>
              <a:defRPr lang="en-US" sz="1200" cap="none" dirty="0">
                <a:solidFill>
                  <a:srgbClr val="000000"/>
                </a:solidFill>
                <a:latin typeface="Zoho Puvi-light"/>
              </a:defRPr>
            </a:lvl1pPr>
            <a:lvl2pPr marL="0" lvl="1" indent="0" algn="l">
              <a:buNone/>
              <a:defRPr lang="en-US" sz="1000" cap="none" dirty="0">
                <a:solidFill>
                  <a:srgbClr val="000000"/>
                </a:solidFill>
                <a:latin typeface="Zoho Puvi-light"/>
              </a:defRPr>
            </a:lvl2pPr>
            <a:lvl3pPr marL="0" lvl="2" indent="0" algn="l">
              <a:buNone/>
              <a:defRPr lang="en-US" sz="900" cap="none" dirty="0">
                <a:solidFill>
                  <a:srgbClr val="000000"/>
                </a:solidFill>
                <a:latin typeface="Zoho Puvi-light"/>
              </a:defRPr>
            </a:lvl3pPr>
            <a:lvl4pPr marL="0" lvl="3" indent="0" algn="l">
              <a:buNone/>
              <a:defRPr lang="en-US" sz="800" cap="none" dirty="0">
                <a:solidFill>
                  <a:srgbClr val="000000"/>
                </a:solidFill>
                <a:latin typeface="Zoho Puvi-light"/>
              </a:defRPr>
            </a:lvl4pPr>
            <a:lvl5pPr marL="0" lvl="4" indent="0" algn="l">
              <a:buNone/>
              <a:defRPr lang="en-US" sz="7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1D639B9A-68CD-4927-81EE-BE8C102AC865}">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Logistics 9">
    <p:bg>
      <p:bgPr>
        <a:solidFill>
          <a:srgbClr val="FFFFFF"/>
        </a:solidFill>
        <a:effectLst/>
      </p:bgPr>
    </p:bg>
    <p:spTree>
      <p:nvGrpSpPr>
        <p:cNvPr id="1" name=""/>
        <p:cNvGrpSpPr/>
        <p:nvPr/>
      </p:nvGrpSpPr>
      <p:grpSpPr>
        <a:xfrm>
          <a:off x="0" y="0"/>
          <a:ext cx="0" cy="0"/>
          <a:chOff x="0" y="0"/>
          <a:chExt cx="0" cy="0"/>
        </a:xfrm>
      </p:grpSpPr>
      <p:sp>
        <p:nvSpPr>
          <p:cNvPr id="2" name="Picture Placeholder 1">
            <a:extLst>
              <a:ext uri="{1293F4CF-0A1F-48E9-9C64-16AFDC8AFF6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1BEBFDF-0C36-4007-8AE5-3908BCA0A063}"/>
              </a:ext>
            </a:extLst>
          </p:cNvPr>
          <p:cNvSpPr>
            <a:spLocks noGrp="1"/>
          </p:cNvSpPr>
          <p:nvPr>
            <p:ph type="pic"/>
          </p:nvPr>
        </p:nvSpPr>
        <p:spPr>
          <a:xfrm>
            <a:off x="6280423" y="0"/>
            <a:ext cx="2667000" cy="3162214"/>
          </a:xfrm>
          <a:prstGeom prst="rect">
            <a:avLst/>
          </a:prstGeom>
          <a:solidFill>
            <a:schemeClr val="tx2">
              <a:lumMod val="10000"/>
              <a:lumOff val="90000"/>
            </a:schemeClr>
          </a:solidFill>
          <a:ln>
            <a:noFill/>
          </a:ln>
        </p:spPr>
        <p:txBody>
          <a:bodyPr lIns="91440" tIns="93600" rIns="91440" bIns="45720" rtlCol="0">
            <a:noAutofit/>
          </a:bodyPr>
          <a:lstStyle/>
          <a:p>
            <a:pPr lvl="0"/>
            <a:r>
              <a:rPr lang="en-US" dirty="0"/>
              <a:t>Click to edit Master text styles</a:t>
            </a:r>
          </a:p>
        </p:txBody>
      </p:sp>
      <p:sp>
        <p:nvSpPr>
          <p:cNvPr id="3" name="Title 1">
            <a:extLst>
              <a:ext uri="{47888717-9CF8-44EA-9828-DAE50372A4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8EA1D6B-AECC-482C-9448-C811F0375224}"/>
              </a:ext>
            </a:extLst>
          </p:cNvPr>
          <p:cNvSpPr>
            <a:spLocks noGrp="1"/>
          </p:cNvSpPr>
          <p:nvPr>
            <p:ph type="title" idx="1"/>
          </p:nvPr>
        </p:nvSpPr>
        <p:spPr>
          <a:xfrm>
            <a:off x="295275" y="333375"/>
            <a:ext cx="2524125" cy="428625"/>
          </a:xfrm>
          <a:noFill/>
          <a:ln>
            <a:noFill/>
          </a:ln>
        </p:spPr>
        <p:txBody>
          <a:bodyPr rtlCol="0" anchor="ctr"/>
          <a:lstStyle>
            <a:lvl1pPr lvl="0" algn="l">
              <a:defRPr lang="en-US" sz="2000" cap="none" dirty="0">
                <a:solidFill>
                  <a:srgbClr val="000000"/>
                </a:solidFill>
                <a:latin typeface="Zoho Puvi-light"/>
              </a:defRPr>
            </a:lvl1pPr>
          </a:lstStyle>
          <a:p>
            <a:r>
              <a:rPr lang="en-US" dirty="0"/>
              <a:t>Click to edit Master title style</a:t>
            </a:r>
          </a:p>
        </p:txBody>
      </p:sp>
      <p:sp>
        <p:nvSpPr>
          <p:cNvPr id="4" name="Slide Number Placeholder 3">
            <a:extLst>
              <a:ext uri="{764B9F8F-A5C1-4D7F-ADA9-8D1262162E6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1F0BE32-C864-4AB2-B22E-AD9130AA62CE}"/>
              </a:ext>
            </a:extLst>
          </p:cNvPr>
          <p:cNvSpPr>
            <a:spLocks noGrp="1"/>
          </p:cNvSpPr>
          <p:nvPr>
            <p:ph type="sldNum" sz="quarter" idx="2"/>
          </p:nvPr>
        </p:nvSpPr>
        <p:spPr>
          <a:xfrm>
            <a:off x="0" y="4857750"/>
            <a:ext cx="381000" cy="285750"/>
          </a:xfrm>
          <a:noFill/>
          <a:ln>
            <a:noFill/>
          </a:ln>
        </p:spPr>
        <p:txBody>
          <a:bodyPr rtlCol="0"/>
          <a:lstStyle/>
          <a:p>
            <a:r>
              <a:rPr lang="en-US" dirty="0"/>
              <a:t>&lt;#&gt;</a:t>
            </a:r>
          </a:p>
        </p:txBody>
      </p:sp>
      <p:sp>
        <p:nvSpPr>
          <p:cNvPr id="5" name="Footer Placeholder 2">
            <a:extLst>
              <a:ext uri="{FC370964-EAB6-4BE1-9431-E49508EC6BC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9D8786E-D89E-4483-A58C-31F536D0627E}"/>
              </a:ext>
            </a:extLst>
          </p:cNvPr>
          <p:cNvSpPr>
            <a:spLocks noGrp="1"/>
          </p:cNvSpPr>
          <p:nvPr>
            <p:ph type="ftr" sz="quarter" idx="3"/>
          </p:nvPr>
        </p:nvSpPr>
        <p:spPr>
          <a:xfrm>
            <a:off x="2495550" y="4686300"/>
            <a:ext cx="5181600" cy="285750"/>
          </a:xfrm>
          <a:noFill/>
          <a:ln>
            <a:noFill/>
          </a:ln>
        </p:spPr>
        <p:txBody>
          <a:bodyPr rtlCol="0"/>
          <a:lstStyle/>
          <a:p>
            <a:r>
              <a:rPr lang="en-US" dirty="0"/>
              <a:t>Footer</a:t>
            </a:r>
          </a:p>
        </p:txBody>
      </p:sp>
      <p:sp>
        <p:nvSpPr>
          <p:cNvPr id="6" name="Date Placeholder 1">
            <a:extLst>
              <a:ext uri="{C2793B35-B6B1-4074-996F-F802B3BAB29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0A39CCA-A530-4D62-BC10-01B22B1345F7}"/>
              </a:ext>
            </a:extLst>
          </p:cNvPr>
          <p:cNvSpPr>
            <a:spLocks noGrp="1"/>
          </p:cNvSpPr>
          <p:nvPr>
            <p:ph type="dt" sz="half" idx="4"/>
          </p:nvPr>
        </p:nvSpPr>
        <p:spPr>
          <a:xfrm>
            <a:off x="762000" y="4695033"/>
            <a:ext cx="1639570" cy="285750"/>
          </a:xfrm>
          <a:noFill/>
          <a:ln>
            <a:noFill/>
          </a:ln>
        </p:spPr>
        <p:txBody>
          <a:bodyPr rtlCol="0"/>
          <a:lstStyle/>
          <a:p>
            <a:r>
              <a:rPr lang="en-US" dirty="0"/>
              <a:t>Date</a:t>
            </a:r>
          </a:p>
        </p:txBody>
      </p:sp>
      <p:sp>
        <p:nvSpPr>
          <p:cNvPr id="7" name="Title 6">
            <a:extLst>
              <a:ext uri="{0CAC15CA-EBB8-4CEE-8EE3-E1313E38D97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5D19E23-E066-438E-A396-AEDE4D7FBBA2}"/>
              </a:ext>
            </a:extLst>
          </p:cNvPr>
          <p:cNvSpPr>
            <a:spLocks noGrp="1"/>
          </p:cNvSpPr>
          <p:nvPr>
            <p:ph type="title" idx="5"/>
          </p:nvPr>
        </p:nvSpPr>
        <p:spPr>
          <a:xfrm>
            <a:off x="5572125" y="333375"/>
            <a:ext cx="3333750" cy="428625"/>
          </a:xfrm>
          <a:prstGeom prst="rect">
            <a:avLst/>
          </a:prstGeom>
          <a:noFill/>
          <a:ln>
            <a:noFill/>
          </a:ln>
        </p:spPr>
        <p:txBody>
          <a:bodyPr lIns="91440" tIns="93600" rIns="91440" bIns="45720" rtlCol="0" anchor="ctr">
            <a:normAutofit fontScale="70000" lnSpcReduction="20000"/>
          </a:bodyPr>
          <a:lstStyle>
            <a:lvl1pPr lvl="0" algn="r">
              <a:defRPr lang="en-US" sz="2000" b="0" cap="none" dirty="0">
                <a:solidFill>
                  <a:schemeClr val="bg1"/>
                </a:solidFill>
                <a:latin typeface="Zoho Puvi"/>
              </a:defRPr>
            </a:lvl1pPr>
          </a:lstStyle>
          <a:p>
            <a:pPr lvl="0"/>
            <a:r>
              <a:rPr lang="en-US" dirty="0"/>
              <a:t>Click to edit Master text styles</a:t>
            </a:r>
          </a:p>
        </p:txBody>
      </p:sp>
      <p:sp>
        <p:nvSpPr>
          <p:cNvPr id="8" name="Content Placeholder 7">
            <a:extLst>
              <a:ext uri="{BE5DD300-E9C7-4435-8A0B-EBA5C0EE783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D8FA294-8E06-4655-8DC3-86020C3595BE}"/>
              </a:ext>
            </a:extLst>
          </p:cNvPr>
          <p:cNvSpPr>
            <a:spLocks noGrp="1"/>
          </p:cNvSpPr>
          <p:nvPr>
            <p:ph idx="6"/>
          </p:nvPr>
        </p:nvSpPr>
        <p:spPr>
          <a:xfrm>
            <a:off x="6356346" y="3576218"/>
            <a:ext cx="2552976" cy="1214066"/>
          </a:xfrm>
          <a:prstGeom prst="rect">
            <a:avLst/>
          </a:prstGeom>
          <a:noFill/>
          <a:ln>
            <a:noFill/>
          </a:ln>
        </p:spPr>
        <p:txBody>
          <a:bodyPr lIns="91440" tIns="93600" rIns="91440" bIns="45720" rtlCol="0">
            <a:normAutofit/>
          </a:bodyPr>
          <a:lstStyle>
            <a:lvl1pPr marL="0" lvl="0" indent="0" algn="l">
              <a:lnSpc>
                <a:spcPct val="170000"/>
              </a:lnSpc>
              <a:spcBef>
                <a:spcPts val="0"/>
              </a:spcBef>
              <a:buNone/>
              <a:defRPr lang="en-US" sz="1000" cap="none" dirty="0">
                <a:solidFill>
                  <a:srgbClr val="000000"/>
                </a:solidFill>
                <a:latin typeface="Zoho Puvi-light"/>
              </a:defRPr>
            </a:lvl1pPr>
            <a:lvl2pPr marL="0" lvl="1" indent="0" algn="l">
              <a:lnSpc>
                <a:spcPct val="170000"/>
              </a:lnSpc>
              <a:spcBef>
                <a:spcPts val="0"/>
              </a:spcBef>
              <a:buNone/>
              <a:defRPr lang="en-US" sz="900" cap="none" dirty="0">
                <a:solidFill>
                  <a:srgbClr val="000000"/>
                </a:solidFill>
                <a:latin typeface="Zoho Puvi-light"/>
              </a:defRPr>
            </a:lvl2pPr>
            <a:lvl3pPr marL="0" lvl="2" indent="0" algn="l">
              <a:lnSpc>
                <a:spcPct val="170000"/>
              </a:lnSpc>
              <a:spcBef>
                <a:spcPts val="0"/>
              </a:spcBef>
              <a:buNone/>
              <a:defRPr lang="en-US" sz="800" cap="none" dirty="0">
                <a:solidFill>
                  <a:srgbClr val="000000"/>
                </a:solidFill>
                <a:latin typeface="Zoho Puvi-light"/>
              </a:defRPr>
            </a:lvl3pPr>
            <a:lvl4pPr marL="0" lvl="3" indent="0" algn="l">
              <a:lnSpc>
                <a:spcPct val="170000"/>
              </a:lnSpc>
              <a:spcBef>
                <a:spcPts val="0"/>
              </a:spcBef>
              <a:buNone/>
              <a:defRPr lang="en-US" sz="700" cap="none" dirty="0">
                <a:solidFill>
                  <a:srgbClr val="000000"/>
                </a:solidFill>
                <a:latin typeface="Zoho Puvi-light"/>
              </a:defRPr>
            </a:lvl4pPr>
            <a:lvl5pPr marL="0" lvl="4" indent="0" algn="l">
              <a:lnSpc>
                <a:spcPct val="170000"/>
              </a:lnSpc>
              <a:spcBef>
                <a:spcPts val="0"/>
              </a:spcBef>
              <a:buNone/>
              <a:defRPr lang="en-US" sz="6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2FFF5C1F-F441-40DC-A2E7-61338906EEC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ADACE8F-7DFE-4B1D-A196-A638A2087201}"/>
              </a:ext>
            </a:extLst>
          </p:cNvPr>
          <p:cNvSpPr>
            <a:spLocks noGrp="1"/>
          </p:cNvSpPr>
          <p:nvPr>
            <p:ph type="title" idx="7"/>
          </p:nvPr>
        </p:nvSpPr>
        <p:spPr>
          <a:xfrm>
            <a:off x="4756556" y="2554614"/>
            <a:ext cx="659577" cy="483222"/>
          </a:xfrm>
          <a:prstGeom prst="rect">
            <a:avLst/>
          </a:prstGeom>
          <a:noFill/>
          <a:ln>
            <a:noFill/>
          </a:ln>
        </p:spPr>
        <p:txBody>
          <a:bodyPr lIns="91440" tIns="93600" rIns="91440" bIns="45720" rtlCol="0" anchor="ctr">
            <a:normAutofit fontScale="25000" lnSpcReduction="20000"/>
          </a:bodyPr>
          <a:lstStyle>
            <a:lvl1pPr lvl="0" algn="ctr">
              <a:defRPr lang="en-US" sz="6600" cap="none" dirty="0">
                <a:solidFill>
                  <a:srgbClr val="000000"/>
                </a:solidFill>
                <a:latin typeface="Zoho Puvi-demi_bold"/>
              </a:defRPr>
            </a:lvl1pPr>
          </a:lstStyle>
          <a:p>
            <a:pPr lvl="0"/>
            <a:r>
              <a:rPr lang="en-US" dirty="0"/>
              <a:t>Click to edit Master text styles</a:t>
            </a:r>
          </a:p>
        </p:txBody>
      </p:sp>
      <p:sp>
        <p:nvSpPr>
          <p:cNvPr id="10" name="Title 9">
            <a:extLst>
              <a:ext uri="{58D34B21-44A3-4F16-9FD5-531D52CA714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FB25230-B09C-494A-BB2D-63223198B6C7}"/>
              </a:ext>
            </a:extLst>
          </p:cNvPr>
          <p:cNvSpPr>
            <a:spLocks noGrp="1"/>
          </p:cNvSpPr>
          <p:nvPr>
            <p:ph type="title" idx="8"/>
          </p:nvPr>
        </p:nvSpPr>
        <p:spPr>
          <a:xfrm>
            <a:off x="3624529" y="3037837"/>
            <a:ext cx="665797" cy="522236"/>
          </a:xfrm>
          <a:prstGeom prst="rect">
            <a:avLst/>
          </a:prstGeom>
          <a:noFill/>
          <a:ln>
            <a:noFill/>
          </a:ln>
        </p:spPr>
        <p:txBody>
          <a:bodyPr lIns="91440" tIns="93600" rIns="91440" bIns="45720" rtlCol="0" anchor="ctr">
            <a:normAutofit fontScale="32500" lnSpcReduction="20000"/>
          </a:bodyPr>
          <a:lstStyle>
            <a:lvl1pPr lvl="0" algn="ctr">
              <a:defRPr lang="en-US" sz="4800" cap="none" dirty="0">
                <a:solidFill>
                  <a:srgbClr val="000000"/>
                </a:solidFill>
                <a:latin typeface="Zoho Puvi-demi_bold"/>
              </a:defRPr>
            </a:lvl1pPr>
          </a:lstStyle>
          <a:p>
            <a:pPr lvl="0"/>
            <a:r>
              <a:rPr lang="en-US" dirty="0"/>
              <a:t>Click to edit Master text styles</a:t>
            </a:r>
          </a:p>
        </p:txBody>
      </p:sp>
      <p:sp>
        <p:nvSpPr>
          <p:cNvPr id="11" name="Title 10" hidden="1">
            <a:extLst>
              <a:ext uri="{0DF3D34A-6DB1-418E-A2FA-21D87C8370B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860964C-1166-45A8-91E1-7872D37971F8}"/>
              </a:ext>
            </a:extLst>
          </p:cNvPr>
          <p:cNvSpPr>
            <a:spLocks noGrp="1"/>
          </p:cNvSpPr>
          <p:nvPr>
            <p:ph type="title" idx="9"/>
          </p:nvPr>
        </p:nvSpPr>
        <p:spPr>
          <a:xfrm>
            <a:off x="3624529" y="3038475"/>
            <a:ext cx="665797" cy="521598"/>
          </a:xfrm>
          <a:prstGeom prst="rect">
            <a:avLst/>
          </a:prstGeom>
          <a:noFill/>
          <a:ln>
            <a:noFill/>
          </a:ln>
        </p:spPr>
        <p:txBody>
          <a:bodyPr lIns="91440" tIns="93600" rIns="91440" bIns="45720" rtlCol="0" anchor="ctr">
            <a:normAutofit fontScale="32500" lnSpcReduction="20000"/>
          </a:bodyPr>
          <a:lstStyle>
            <a:lvl1pPr lvl="0" algn="ctr">
              <a:defRPr lang="en-US" sz="6000" cap="none" dirty="0">
                <a:solidFill>
                  <a:srgbClr val="000000"/>
                </a:solidFill>
                <a:latin typeface="Zoho Puvi-demi_bold"/>
              </a:defRPr>
            </a:lvl1pPr>
          </a:lstStyle>
          <a:p>
            <a:pPr lvl="0"/>
            <a:r>
              <a:rPr lang="en-US" dirty="0"/>
              <a:t>Click to edit Master text styles</a:t>
            </a:r>
          </a:p>
        </p:txBody>
      </p:sp>
      <p:sp>
        <p:nvSpPr>
          <p:cNvPr id="12" name="Title 11">
            <a:extLst>
              <a:ext uri="{7694BF53-06D9-46BF-A8BF-1F080642D85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ED4F767-2A7B-4393-9C3A-9086B97E93E1}"/>
              </a:ext>
            </a:extLst>
          </p:cNvPr>
          <p:cNvSpPr>
            <a:spLocks noGrp="1"/>
          </p:cNvSpPr>
          <p:nvPr>
            <p:ph type="title" idx="10"/>
          </p:nvPr>
        </p:nvSpPr>
        <p:spPr>
          <a:xfrm>
            <a:off x="2781452" y="3461918"/>
            <a:ext cx="659577" cy="544563"/>
          </a:xfrm>
          <a:prstGeom prst="rect">
            <a:avLst/>
          </a:prstGeom>
          <a:noFill/>
          <a:ln>
            <a:noFill/>
          </a:ln>
        </p:spPr>
        <p:txBody>
          <a:bodyPr lIns="91440" tIns="93600" rIns="91440" bIns="45720" rtlCol="0" anchor="ctr">
            <a:normAutofit fontScale="40000" lnSpcReduction="20000"/>
          </a:bodyPr>
          <a:lstStyle>
            <a:lvl1pPr lvl="0" algn="ctr">
              <a:defRPr lang="en-US" sz="4000" cap="none" dirty="0">
                <a:solidFill>
                  <a:srgbClr val="000000"/>
                </a:solidFill>
                <a:latin typeface="Zoho Puvi-demi_bold"/>
              </a:defRPr>
            </a:lvl1pPr>
          </a:lstStyle>
          <a:p>
            <a:pPr lvl="0"/>
            <a:r>
              <a:rPr lang="en-US" dirty="0"/>
              <a:t>Click to edit Master text styles</a:t>
            </a:r>
          </a:p>
        </p:txBody>
      </p:sp>
      <p:sp>
        <p:nvSpPr>
          <p:cNvPr id="13" name="Title 12">
            <a:extLst>
              <a:ext uri="{B8AA64A7-91CE-474A-8367-A4E93EAEEC2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FDFABF8-EA0B-4D7E-BF32-59D216CFA7F4}"/>
              </a:ext>
            </a:extLst>
          </p:cNvPr>
          <p:cNvSpPr>
            <a:spLocks noGrp="1"/>
          </p:cNvSpPr>
          <p:nvPr>
            <p:ph type="title" idx="11"/>
          </p:nvPr>
        </p:nvSpPr>
        <p:spPr>
          <a:xfrm>
            <a:off x="1373371" y="4559655"/>
            <a:ext cx="824436" cy="465020"/>
          </a:xfrm>
          <a:prstGeom prst="rect">
            <a:avLst/>
          </a:prstGeom>
          <a:noFill/>
          <a:ln>
            <a:noFill/>
          </a:ln>
        </p:spPr>
        <p:txBody>
          <a:bodyPr lIns="91440" tIns="93600" rIns="91440" bIns="45720" rtlCol="0" anchor="ctr">
            <a:normAutofit fontScale="40000" lnSpcReduction="20000"/>
          </a:bodyPr>
          <a:lstStyle>
            <a:lvl1pPr lvl="0" algn="ctr">
              <a:defRPr lang="en-US" sz="4000" cap="none" dirty="0">
                <a:solidFill>
                  <a:srgbClr val="000000"/>
                </a:solidFill>
                <a:latin typeface="Zoho Puvi-demi_bold"/>
              </a:defRPr>
            </a:lvl1pPr>
          </a:lstStyle>
          <a:p>
            <a:pPr lvl="0"/>
            <a:r>
              <a:rPr lang="en-US" dirty="0"/>
              <a:t>Click to edit Master text styles</a:t>
            </a:r>
          </a:p>
        </p:txBody>
      </p:sp>
    </p:spTree>
    <p:custDataLst>
      <p:tags r:id="rId1"/>
    </p:custDataLst>
    <p:extLst>
      <p:ext uri="{A46F5F06-BA46-4D64-A722-0E4AED4E363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Logistics 6">
    <p:bg>
      <p:bgPr>
        <a:solidFill>
          <a:srgbClr val="FFFFFF"/>
        </a:solidFill>
        <a:effectLst/>
      </p:bgPr>
    </p:bg>
    <p:spTree>
      <p:nvGrpSpPr>
        <p:cNvPr id="1" name=""/>
        <p:cNvGrpSpPr/>
        <p:nvPr/>
      </p:nvGrpSpPr>
      <p:grpSpPr>
        <a:xfrm>
          <a:off x="0" y="0"/>
          <a:ext cx="0" cy="0"/>
          <a:chOff x="0" y="0"/>
          <a:chExt cx="0" cy="0"/>
        </a:xfrm>
      </p:grpSpPr>
      <p:sp>
        <p:nvSpPr>
          <p:cNvPr id="2" name="Title 1">
            <a:extLst>
              <a:ext uri="{B15BC14C-0AB1-4F74-962A-9B0DF52424A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2FEE4DE-F901-456F-B156-EB98A3A6714F}"/>
              </a:ext>
            </a:extLst>
          </p:cNvPr>
          <p:cNvSpPr>
            <a:spLocks noGrp="1"/>
          </p:cNvSpPr>
          <p:nvPr>
            <p:ph type="title" idx="10"/>
          </p:nvPr>
        </p:nvSpPr>
        <p:spPr>
          <a:xfrm>
            <a:off x="295275" y="333375"/>
            <a:ext cx="2524125" cy="428625"/>
          </a:xfrm>
          <a:noFill/>
          <a:ln>
            <a:noFill/>
          </a:ln>
        </p:spPr>
        <p:txBody>
          <a:bodyPr rtlCol="0" anchor="ctr"/>
          <a:lstStyle>
            <a:lvl1pPr lvl="0" algn="l">
              <a:defRPr lang="en-US" sz="2000" cap="none" dirty="0">
                <a:solidFill>
                  <a:srgbClr val="000000"/>
                </a:solidFill>
                <a:latin typeface="Zoho Puvi-light"/>
              </a:defRPr>
            </a:lvl1pPr>
          </a:lstStyle>
          <a:p>
            <a:r>
              <a:rPr lang="en-US" dirty="0"/>
              <a:t>Click to edit Master title style</a:t>
            </a:r>
          </a:p>
        </p:txBody>
      </p:sp>
      <p:sp>
        <p:nvSpPr>
          <p:cNvPr id="3" name="Slide Number Placeholder 3">
            <a:extLst>
              <a:ext uri="{F05A131E-8362-441B-BFED-B014E6D139A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B61E31F-7CE8-4A5A-B26E-A532C90589F0}"/>
              </a:ext>
            </a:extLst>
          </p:cNvPr>
          <p:cNvSpPr>
            <a:spLocks noGrp="1"/>
          </p:cNvSpPr>
          <p:nvPr>
            <p:ph type="sldNum" sz="quarter" idx="11"/>
          </p:nvPr>
        </p:nvSpPr>
        <p:spPr>
          <a:xfrm>
            <a:off x="0" y="4857750"/>
            <a:ext cx="381000" cy="285750"/>
          </a:xfrm>
          <a:noFill/>
          <a:ln>
            <a:noFill/>
          </a:ln>
        </p:spPr>
        <p:txBody>
          <a:bodyPr rtlCol="0"/>
          <a:lstStyle/>
          <a:p>
            <a:r>
              <a:rPr lang="en-US" dirty="0"/>
              <a:t>&lt;#&gt;</a:t>
            </a:r>
          </a:p>
        </p:txBody>
      </p:sp>
      <p:sp>
        <p:nvSpPr>
          <p:cNvPr id="4" name="Footer Placeholder 2">
            <a:extLst>
              <a:ext uri="{40AF7EF3-6015-424D-B463-A08D4303BBE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3D645A6-003A-4F36-BA17-42695126CA12}"/>
              </a:ext>
            </a:extLst>
          </p:cNvPr>
          <p:cNvSpPr>
            <a:spLocks noGrp="1"/>
          </p:cNvSpPr>
          <p:nvPr>
            <p:ph type="ftr" sz="quarter" idx="12"/>
          </p:nvPr>
        </p:nvSpPr>
        <p:spPr>
          <a:xfrm>
            <a:off x="2495550" y="4686300"/>
            <a:ext cx="5181600" cy="285750"/>
          </a:xfrm>
          <a:noFill/>
          <a:ln>
            <a:noFill/>
          </a:ln>
        </p:spPr>
        <p:txBody>
          <a:bodyPr rtlCol="0"/>
          <a:lstStyle/>
          <a:p>
            <a:r>
              <a:rPr lang="en-US" dirty="0"/>
              <a:t>Footer</a:t>
            </a:r>
          </a:p>
        </p:txBody>
      </p:sp>
      <p:sp>
        <p:nvSpPr>
          <p:cNvPr id="5" name="Date Placeholder 1">
            <a:extLst>
              <a:ext uri="{814303A9-F97E-4F00-A33A-862F21F1A0D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A9CC2B8-8E3B-4C24-97B0-CD1B402793E5}"/>
              </a:ext>
            </a:extLst>
          </p:cNvPr>
          <p:cNvSpPr>
            <a:spLocks noGrp="1"/>
          </p:cNvSpPr>
          <p:nvPr>
            <p:ph type="dt" sz="half" idx="13"/>
          </p:nvPr>
        </p:nvSpPr>
        <p:spPr>
          <a:xfrm>
            <a:off x="762000" y="4695033"/>
            <a:ext cx="1639570" cy="285750"/>
          </a:xfrm>
          <a:noFill/>
          <a:ln>
            <a:noFill/>
          </a:ln>
        </p:spPr>
        <p:txBody>
          <a:bodyPr rtlCol="0"/>
          <a:lstStyle/>
          <a:p>
            <a:r>
              <a:rPr lang="en-US" dirty="0"/>
              <a:t>Date</a:t>
            </a:r>
          </a:p>
        </p:txBody>
      </p:sp>
      <p:sp>
        <p:nvSpPr>
          <p:cNvPr id="6" name="Title 5">
            <a:extLst>
              <a:ext uri="{C501B528-C76F-4F0E-9C94-5052EC380DE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423DAB6-F06C-4420-96C1-7555BEFC0528}"/>
              </a:ext>
            </a:extLst>
          </p:cNvPr>
          <p:cNvSpPr>
            <a:spLocks noGrp="1"/>
          </p:cNvSpPr>
          <p:nvPr>
            <p:ph type="title" idx="14"/>
          </p:nvPr>
        </p:nvSpPr>
        <p:spPr>
          <a:xfrm>
            <a:off x="5572125" y="337966"/>
            <a:ext cx="3333750" cy="431854"/>
          </a:xfrm>
          <a:prstGeom prst="rect">
            <a:avLst/>
          </a:prstGeom>
          <a:noFill/>
          <a:ln>
            <a:noFill/>
          </a:ln>
        </p:spPr>
        <p:txBody>
          <a:bodyPr lIns="91440" tIns="93600" rIns="91440" bIns="45720" rtlCol="0" anchor="ctr">
            <a:normAutofit/>
          </a:bodyPr>
          <a:lstStyle>
            <a:lvl1pPr lvl="0" algn="r">
              <a:defRPr lang="en-US" sz="1400" b="0" cap="none" dirty="0">
                <a:solidFill>
                  <a:srgbClr val="000000"/>
                </a:solidFill>
                <a:latin typeface="Zoho Puvi"/>
              </a:defRPr>
            </a:lvl1pPr>
          </a:lstStyle>
          <a:p>
            <a:pPr lvl="0"/>
            <a:r>
              <a:rPr lang="en-US" dirty="0"/>
              <a:t>Click to edit Master text styles</a:t>
            </a:r>
          </a:p>
        </p:txBody>
      </p:sp>
      <p:sp>
        <p:nvSpPr>
          <p:cNvPr id="7" name="Content Placeholder 6">
            <a:extLst>
              <a:ext uri="{149310BB-7025-448E-9E39-B10D86688C7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C51BC21-93A0-4392-8087-8414BB44A59C}"/>
              </a:ext>
            </a:extLst>
          </p:cNvPr>
          <p:cNvSpPr>
            <a:spLocks noGrp="1"/>
          </p:cNvSpPr>
          <p:nvPr>
            <p:ph idx="15"/>
          </p:nvPr>
        </p:nvSpPr>
        <p:spPr>
          <a:xfrm>
            <a:off x="6281270" y="1594961"/>
            <a:ext cx="2471537" cy="2762107"/>
          </a:xfrm>
          <a:prstGeom prst="rect">
            <a:avLst/>
          </a:prstGeom>
          <a:noFill/>
          <a:ln>
            <a:noFill/>
          </a:ln>
        </p:spPr>
        <p:txBody>
          <a:bodyPr lIns="91440" tIns="93600" rIns="91440" bIns="45720" rtlCol="0">
            <a:normAutofit/>
          </a:bodyPr>
          <a:lstStyle>
            <a:lvl1pPr marL="0" lvl="0" indent="0" algn="l">
              <a:buNone/>
              <a:defRPr lang="en-US" sz="1000" cap="none" dirty="0">
                <a:solidFill>
                  <a:srgbClr val="000000"/>
                </a:solidFill>
                <a:latin typeface="Zoho Puvi-light"/>
              </a:defRPr>
            </a:lvl1pPr>
            <a:lvl2pPr marL="457200" lvl="1" indent="0" algn="l">
              <a:buNone/>
              <a:defRPr lang="en-US" sz="1000" cap="none" dirty="0">
                <a:solidFill>
                  <a:srgbClr val="000000"/>
                </a:solidFill>
                <a:latin typeface="Zoho Puvi-light"/>
              </a:defRPr>
            </a:lvl2pPr>
            <a:lvl3pPr marL="914400" lvl="2" indent="0" algn="l">
              <a:buNone/>
              <a:defRPr lang="en-US" sz="1000" cap="none" dirty="0">
                <a:solidFill>
                  <a:srgbClr val="000000"/>
                </a:solidFill>
                <a:latin typeface="Zoho Puvi-light"/>
              </a:defRPr>
            </a:lvl3pPr>
            <a:lvl4pPr marL="1371600" lvl="3" indent="0" algn="l">
              <a:buNone/>
              <a:defRPr lang="en-US" sz="1000" cap="none" dirty="0">
                <a:solidFill>
                  <a:srgbClr val="000000"/>
                </a:solidFill>
                <a:latin typeface="Zoho Puvi-light"/>
              </a:defRPr>
            </a:lvl4pPr>
            <a:lvl5pPr marL="1828800" lvl="4" indent="0" algn="l">
              <a:buNone/>
              <a:defRPr lang="en-US" sz="10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AEB12326-CD15-4D33-B9AC-A30D380B295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DE52CBD-4845-4FC8-ADC9-02FB553BF18A}"/>
              </a:ext>
            </a:extLst>
          </p:cNvPr>
          <p:cNvSpPr>
            <a:spLocks noGrp="1"/>
          </p:cNvSpPr>
          <p:nvPr>
            <p:ph type="pic" idx="16"/>
          </p:nvPr>
        </p:nvSpPr>
        <p:spPr>
          <a:xfrm>
            <a:off x="363245" y="1354302"/>
            <a:ext cx="5197202" cy="3131801"/>
          </a:xfrm>
          <a:prstGeom prst="rect">
            <a:avLst/>
          </a:prstGeom>
          <a:solidFill>
            <a:schemeClr val="tx2">
              <a:lumMod val="10000"/>
              <a:lumOff val="90000"/>
            </a:schemeClr>
          </a:solidFill>
          <a:ln>
            <a:noFill/>
          </a:ln>
        </p:spPr>
        <p:txBody>
          <a:bodyPr lIns="91440" tIns="93600" rIns="91440" bIns="45720" rtlCol="0">
            <a:noAutofit/>
          </a:bodyPr>
          <a:lstStyle/>
          <a:p>
            <a:pPr lvl="0"/>
            <a:r>
              <a:rPr lang="en-US" dirty="0"/>
              <a:t>Click to edit Master text styles</a:t>
            </a:r>
          </a:p>
        </p:txBody>
      </p:sp>
    </p:spTree>
    <p:custDataLst>
      <p:tags r:id="rId1"/>
    </p:custDataLst>
    <p:extLst>
      <p:ext uri="{DAB7A6F8-AA10-4CF3-8960-249238370C1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Logistics 10">
    <p:bg>
      <p:bgPr>
        <a:solidFill>
          <a:srgbClr val="FFFFFF"/>
        </a:solidFill>
        <a:effectLst/>
      </p:bgPr>
    </p:bg>
    <p:spTree>
      <p:nvGrpSpPr>
        <p:cNvPr id="1" name=""/>
        <p:cNvGrpSpPr/>
        <p:nvPr/>
      </p:nvGrpSpPr>
      <p:grpSpPr>
        <a:xfrm>
          <a:off x="0" y="0"/>
          <a:ext cx="0" cy="0"/>
          <a:chOff x="0" y="0"/>
          <a:chExt cx="0" cy="0"/>
        </a:xfrm>
      </p:grpSpPr>
      <p:sp>
        <p:nvSpPr>
          <p:cNvPr id="2" name="Title 1">
            <a:extLst>
              <a:ext uri="{F0BF6264-11CE-4DCD-8873-EEE6774C6AB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A7197C2-1453-4151-A09D-FF5D6AA483F7}"/>
              </a:ext>
            </a:extLst>
          </p:cNvPr>
          <p:cNvSpPr>
            <a:spLocks noGrp="1"/>
          </p:cNvSpPr>
          <p:nvPr>
            <p:ph type="title" idx="10"/>
          </p:nvPr>
        </p:nvSpPr>
        <p:spPr>
          <a:xfrm>
            <a:off x="302837" y="333375"/>
            <a:ext cx="3048000" cy="428625"/>
          </a:xfrm>
          <a:noFill/>
          <a:ln>
            <a:noFill/>
          </a:ln>
        </p:spPr>
        <p:txBody>
          <a:bodyPr rtlCol="0" anchor="ctr"/>
          <a:lstStyle>
            <a:lvl1pPr lvl="0" algn="l">
              <a:defRPr lang="en-US" sz="2000" cap="none" dirty="0">
                <a:solidFill>
                  <a:srgbClr val="000000"/>
                </a:solidFill>
                <a:latin typeface="Zoho Puvi-light"/>
              </a:defRPr>
            </a:lvl1pPr>
          </a:lstStyle>
          <a:p>
            <a:r>
              <a:rPr lang="en-US" dirty="0"/>
              <a:t>Click to edit Master title style</a:t>
            </a:r>
          </a:p>
        </p:txBody>
      </p:sp>
      <p:sp>
        <p:nvSpPr>
          <p:cNvPr id="3" name="Slide Number Placeholder 3">
            <a:extLst>
              <a:ext uri="{6981C484-2941-4E30-A197-D66C27B47C2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912CB91-AEA9-46CA-9721-C751E7FEB7D7}"/>
              </a:ext>
            </a:extLst>
          </p:cNvPr>
          <p:cNvSpPr>
            <a:spLocks noGrp="1"/>
          </p:cNvSpPr>
          <p:nvPr>
            <p:ph type="sldNum" sz="quarter" idx="11"/>
          </p:nvPr>
        </p:nvSpPr>
        <p:spPr>
          <a:xfrm>
            <a:off x="0" y="4857750"/>
            <a:ext cx="381000" cy="285750"/>
          </a:xfrm>
          <a:noFill/>
          <a:ln>
            <a:noFill/>
          </a:ln>
        </p:spPr>
        <p:txBody>
          <a:bodyPr rtlCol="0"/>
          <a:lstStyle/>
          <a:p>
            <a:r>
              <a:rPr lang="en-US" dirty="0"/>
              <a:t>&lt;#&gt;</a:t>
            </a:r>
          </a:p>
        </p:txBody>
      </p:sp>
      <p:sp>
        <p:nvSpPr>
          <p:cNvPr id="4" name="Footer Placeholder 2">
            <a:extLst>
              <a:ext uri="{BB477506-071F-4E23-9AFD-3D2C49D9C37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F969B50-F45A-4748-93CF-78CDA9D1CA19}"/>
              </a:ext>
            </a:extLst>
          </p:cNvPr>
          <p:cNvSpPr>
            <a:spLocks noGrp="1"/>
          </p:cNvSpPr>
          <p:nvPr>
            <p:ph type="ftr" sz="quarter" idx="12"/>
          </p:nvPr>
        </p:nvSpPr>
        <p:spPr>
          <a:xfrm>
            <a:off x="2495550" y="4686300"/>
            <a:ext cx="5181600" cy="285750"/>
          </a:xfrm>
          <a:noFill/>
          <a:ln>
            <a:noFill/>
          </a:ln>
        </p:spPr>
        <p:txBody>
          <a:bodyPr rtlCol="0"/>
          <a:lstStyle/>
          <a:p>
            <a:r>
              <a:rPr lang="en-US" dirty="0"/>
              <a:t>Footer</a:t>
            </a:r>
          </a:p>
        </p:txBody>
      </p:sp>
      <p:sp>
        <p:nvSpPr>
          <p:cNvPr id="5" name="Date Placeholder 1">
            <a:extLst>
              <a:ext uri="{729C1814-40AB-4AA8-929D-3ED14E23A4F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7252C28-9676-4607-BC34-04909AF5E7DC}"/>
              </a:ext>
            </a:extLst>
          </p:cNvPr>
          <p:cNvSpPr>
            <a:spLocks noGrp="1"/>
          </p:cNvSpPr>
          <p:nvPr>
            <p:ph type="dt" sz="half" idx="13"/>
          </p:nvPr>
        </p:nvSpPr>
        <p:spPr>
          <a:xfrm>
            <a:off x="762000" y="4695033"/>
            <a:ext cx="1639570" cy="285750"/>
          </a:xfrm>
          <a:noFill/>
          <a:ln>
            <a:noFill/>
          </a:ln>
        </p:spPr>
        <p:txBody>
          <a:bodyPr rtlCol="0"/>
          <a:lstStyle/>
          <a:p>
            <a:r>
              <a:rPr lang="en-US" dirty="0"/>
              <a:t>Date</a:t>
            </a:r>
          </a:p>
        </p:txBody>
      </p:sp>
      <p:sp>
        <p:nvSpPr>
          <p:cNvPr id="6" name="Title 5">
            <a:extLst>
              <a:ext uri="{7D0B18EA-0C40-4AA9-A4C9-155CE141FC7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7CAAE37-CE89-4B16-A90A-F4D0DE73D6AE}"/>
              </a:ext>
            </a:extLst>
          </p:cNvPr>
          <p:cNvSpPr>
            <a:spLocks noGrp="1"/>
          </p:cNvSpPr>
          <p:nvPr>
            <p:ph type="title" idx="14"/>
          </p:nvPr>
        </p:nvSpPr>
        <p:spPr>
          <a:xfrm>
            <a:off x="5572125" y="333375"/>
            <a:ext cx="3333750" cy="428625"/>
          </a:xfrm>
          <a:prstGeom prst="rect">
            <a:avLst/>
          </a:prstGeom>
          <a:noFill/>
          <a:ln>
            <a:noFill/>
          </a:ln>
        </p:spPr>
        <p:txBody>
          <a:bodyPr lIns="91440" tIns="93600" rIns="91440" bIns="45720" rtlCol="0" anchor="ctr">
            <a:normAutofit fontScale="77500" lnSpcReduction="20000"/>
          </a:bodyPr>
          <a:lstStyle>
            <a:lvl1pPr lvl="0" algn="r">
              <a:defRPr lang="en-US" sz="1800" b="0" cap="none" dirty="0">
                <a:solidFill>
                  <a:srgbClr val="000000"/>
                </a:solidFill>
                <a:latin typeface="Zoho Puvi"/>
              </a:defRPr>
            </a:lvl1pPr>
          </a:lstStyle>
          <a:p>
            <a:pPr lvl="0"/>
            <a:r>
              <a:rPr lang="en-US" dirty="0"/>
              <a:t>Click to edit Master text styles</a:t>
            </a:r>
          </a:p>
        </p:txBody>
      </p:sp>
      <p:sp>
        <p:nvSpPr>
          <p:cNvPr id="7" name="Title 6">
            <a:extLst>
              <a:ext uri="{BE4D5875-6F4B-44D7-9720-DA58FCA0612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6BB7745-21A5-4D01-8AED-0FA2E4A286FF}"/>
              </a:ext>
            </a:extLst>
          </p:cNvPr>
          <p:cNvSpPr>
            <a:spLocks noGrp="1"/>
          </p:cNvSpPr>
          <p:nvPr>
            <p:ph type="title" idx="15"/>
          </p:nvPr>
        </p:nvSpPr>
        <p:spPr>
          <a:xfrm>
            <a:off x="370922" y="3154899"/>
            <a:ext cx="2076450" cy="523875"/>
          </a:xfrm>
          <a:prstGeom prst="rect">
            <a:avLst/>
          </a:prstGeom>
          <a:solidFill>
            <a:srgbClr val="FFE6A7"/>
          </a:solidFill>
          <a:ln>
            <a:noFill/>
          </a:ln>
        </p:spPr>
        <p:txBody>
          <a:bodyPr lIns="91440" tIns="93600" rIns="91440" bIns="45720" rtlCol="0" anchor="ctr">
            <a:normAutofit fontScale="92500" lnSpcReduction="20000"/>
          </a:bodyPr>
          <a:lstStyle>
            <a:lvl1pPr lvl="0" algn="ctr">
              <a:defRPr lang="en-US" sz="1600" b="0" cap="none" dirty="0">
                <a:solidFill>
                  <a:srgbClr val="000000"/>
                </a:solidFill>
                <a:latin typeface="Zoho Puvi"/>
              </a:defRPr>
            </a:lvl1pPr>
          </a:lstStyle>
          <a:p>
            <a:pPr lvl="0"/>
            <a:r>
              <a:rPr lang="en-US" dirty="0"/>
              <a:t>Click to edit Master text styles</a:t>
            </a:r>
          </a:p>
        </p:txBody>
      </p:sp>
      <p:sp>
        <p:nvSpPr>
          <p:cNvPr id="8" name="Title 7">
            <a:extLst>
              <a:ext uri="{534DDAFF-B27C-4E70-AF5C-1D9EE0B0118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E50DF29-7942-4482-882A-E4F882DDEA58}"/>
              </a:ext>
            </a:extLst>
          </p:cNvPr>
          <p:cNvSpPr>
            <a:spLocks noGrp="1"/>
          </p:cNvSpPr>
          <p:nvPr>
            <p:ph type="title" idx="16"/>
          </p:nvPr>
        </p:nvSpPr>
        <p:spPr>
          <a:xfrm>
            <a:off x="2493006" y="2612936"/>
            <a:ext cx="2047875" cy="523875"/>
          </a:xfrm>
          <a:prstGeom prst="rect">
            <a:avLst/>
          </a:prstGeom>
          <a:solidFill>
            <a:srgbClr val="FFA180"/>
          </a:solidFill>
          <a:ln>
            <a:noFill/>
          </a:ln>
        </p:spPr>
        <p:txBody>
          <a:bodyPr lIns="91440" tIns="93600" rIns="91440" bIns="45720" rtlCol="0" anchor="ctr">
            <a:normAutofit fontScale="77500" lnSpcReduction="20000"/>
          </a:bodyPr>
          <a:lstStyle>
            <a:lvl1pPr lvl="0" algn="ctr">
              <a:defRPr lang="en-US" sz="1600" b="0" cap="none" dirty="0">
                <a:solidFill>
                  <a:srgbClr val="000000"/>
                </a:solidFill>
                <a:latin typeface="Zoho Puvi"/>
              </a:defRPr>
            </a:lvl1pPr>
          </a:lstStyle>
          <a:p>
            <a:pPr lvl="0"/>
            <a:r>
              <a:rPr lang="en-US" dirty="0"/>
              <a:t>Click to edit Master text styles</a:t>
            </a:r>
          </a:p>
        </p:txBody>
      </p:sp>
      <p:sp>
        <p:nvSpPr>
          <p:cNvPr id="9" name="Title 8">
            <a:extLst>
              <a:ext uri="{706D9481-4190-4820-8F58-5C89395FF04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023F87A-3A71-402C-AEC5-3676A0A6FC10}"/>
              </a:ext>
            </a:extLst>
          </p:cNvPr>
          <p:cNvSpPr>
            <a:spLocks noGrp="1"/>
          </p:cNvSpPr>
          <p:nvPr>
            <p:ph type="title" idx="17"/>
          </p:nvPr>
        </p:nvSpPr>
        <p:spPr>
          <a:xfrm>
            <a:off x="4596841" y="2085975"/>
            <a:ext cx="2049399" cy="523875"/>
          </a:xfrm>
          <a:prstGeom prst="rect">
            <a:avLst/>
          </a:prstGeom>
          <a:solidFill>
            <a:schemeClr val="accent2"/>
          </a:solidFill>
          <a:ln>
            <a:noFill/>
          </a:ln>
        </p:spPr>
        <p:txBody>
          <a:bodyPr lIns="91440" tIns="93600" rIns="91440" bIns="45720" rtlCol="0" anchor="ctr">
            <a:normAutofit fontScale="77500" lnSpcReduction="20000"/>
          </a:bodyPr>
          <a:lstStyle>
            <a:lvl1pPr lvl="0" algn="ctr">
              <a:defRPr lang="en-US" sz="1600" b="0" cap="none" dirty="0">
                <a:solidFill>
                  <a:srgbClr val="000000"/>
                </a:solidFill>
                <a:latin typeface="Zoho Puvi"/>
              </a:defRPr>
            </a:lvl1pPr>
          </a:lstStyle>
          <a:p>
            <a:pPr lvl="0"/>
            <a:r>
              <a:rPr lang="en-US" dirty="0"/>
              <a:t>Click to edit Master text styles</a:t>
            </a:r>
          </a:p>
        </p:txBody>
      </p:sp>
      <p:sp>
        <p:nvSpPr>
          <p:cNvPr id="10" name="Title 9">
            <a:extLst>
              <a:ext uri="{C8282772-FF8F-4B01-9C97-E237FA0BD87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805AC8A-3B82-4531-9D66-1BBF44673BBA}"/>
              </a:ext>
            </a:extLst>
          </p:cNvPr>
          <p:cNvSpPr>
            <a:spLocks noGrp="1"/>
          </p:cNvSpPr>
          <p:nvPr>
            <p:ph type="title" idx="18"/>
          </p:nvPr>
        </p:nvSpPr>
        <p:spPr>
          <a:xfrm>
            <a:off x="6696074" y="1557832"/>
            <a:ext cx="2047875" cy="523875"/>
          </a:xfrm>
          <a:prstGeom prst="rect">
            <a:avLst/>
          </a:prstGeom>
          <a:solidFill>
            <a:schemeClr val="accent1"/>
          </a:solidFill>
          <a:ln>
            <a:noFill/>
          </a:ln>
        </p:spPr>
        <p:txBody>
          <a:bodyPr lIns="91440" tIns="93600" rIns="91440" bIns="45720" rtlCol="0" anchor="ctr">
            <a:normAutofit fontScale="85000" lnSpcReduction="20000"/>
          </a:bodyPr>
          <a:lstStyle>
            <a:lvl1pPr lvl="0" algn="ctr">
              <a:defRPr lang="en-US" sz="1400" b="0" cap="none" dirty="0">
                <a:solidFill>
                  <a:srgbClr val="000000"/>
                </a:solidFill>
                <a:latin typeface="Zoho Puvi"/>
              </a:defRPr>
            </a:lvl1pPr>
          </a:lstStyle>
          <a:p>
            <a:pPr lvl="0"/>
            <a:r>
              <a:rPr lang="en-US" dirty="0"/>
              <a:t>Click to edit Master text styles</a:t>
            </a:r>
          </a:p>
        </p:txBody>
      </p:sp>
      <p:sp>
        <p:nvSpPr>
          <p:cNvPr id="11" name="Content Placeholder 10">
            <a:extLst>
              <a:ext uri="{B41BF747-4E1D-4BD2-834A-AD1860EEDB4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2DC77E3-7139-49D2-95D5-0C8D5E0814F7}"/>
              </a:ext>
            </a:extLst>
          </p:cNvPr>
          <p:cNvSpPr>
            <a:spLocks noGrp="1"/>
          </p:cNvSpPr>
          <p:nvPr>
            <p:ph idx="19"/>
          </p:nvPr>
        </p:nvSpPr>
        <p:spPr>
          <a:xfrm>
            <a:off x="6696074" y="2094004"/>
            <a:ext cx="2047875" cy="2204666"/>
          </a:xfrm>
          <a:prstGeom prst="rect">
            <a:avLst/>
          </a:prstGeom>
          <a:noFill/>
          <a:ln>
            <a:noFill/>
          </a:ln>
        </p:spPr>
        <p:txBody>
          <a:bodyPr lIns="91440" tIns="93600" rIns="91440" bIns="45720" rtlCol="0">
            <a:normAutofit/>
          </a:bodyPr>
          <a:lstStyle>
            <a:lvl1pPr marL="0" lvl="0" indent="0" algn="ctr">
              <a:buNone/>
              <a:defRPr lang="en-US" sz="1000" cap="none" dirty="0">
                <a:solidFill>
                  <a:srgbClr val="000000"/>
                </a:solidFill>
                <a:latin typeface="Zoho Puvi-light"/>
              </a:defRPr>
            </a:lvl1pPr>
            <a:lvl2pPr marL="0" lvl="1" indent="0" algn="ctr">
              <a:buNone/>
              <a:defRPr lang="en-US" sz="900" cap="none" dirty="0">
                <a:solidFill>
                  <a:srgbClr val="000000"/>
                </a:solidFill>
                <a:latin typeface="Zoho Puvi-light"/>
              </a:defRPr>
            </a:lvl2pPr>
            <a:lvl3pPr marL="0" lvl="2" indent="0" algn="ctr">
              <a:buNone/>
              <a:defRPr lang="en-US" sz="800" cap="none" dirty="0">
                <a:solidFill>
                  <a:srgbClr val="000000"/>
                </a:solidFill>
                <a:latin typeface="Zoho Puvi-light"/>
              </a:defRPr>
            </a:lvl3pPr>
            <a:lvl4pPr marL="0" lvl="3" indent="0" algn="ctr">
              <a:buNone/>
              <a:defRPr lang="en-US" sz="700" cap="none" dirty="0">
                <a:solidFill>
                  <a:srgbClr val="000000"/>
                </a:solidFill>
                <a:latin typeface="Zoho Puvi-light"/>
              </a:defRPr>
            </a:lvl4pPr>
            <a:lvl5pPr marL="0" lvl="4" indent="0" algn="ctr">
              <a:buNone/>
              <a:defRPr lang="en-US" sz="7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7876CC93-A1EA-42B4-B5B6-949EA01DC5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2890147-F4BF-44B6-84EE-D01E007D486F}"/>
              </a:ext>
            </a:extLst>
          </p:cNvPr>
          <p:cNvSpPr>
            <a:spLocks noGrp="1"/>
          </p:cNvSpPr>
          <p:nvPr>
            <p:ph idx="20"/>
          </p:nvPr>
        </p:nvSpPr>
        <p:spPr>
          <a:xfrm>
            <a:off x="4588430" y="2629890"/>
            <a:ext cx="2049399" cy="2065143"/>
          </a:xfrm>
          <a:prstGeom prst="rect">
            <a:avLst/>
          </a:prstGeom>
          <a:noFill/>
          <a:ln>
            <a:noFill/>
          </a:ln>
        </p:spPr>
        <p:txBody>
          <a:bodyPr lIns="91440" tIns="93600" rIns="91440" bIns="45720" rtlCol="0">
            <a:normAutofit fontScale="92500" lnSpcReduction="20000"/>
          </a:bodyPr>
          <a:lstStyle>
            <a:lvl1pPr marL="0" lvl="0" indent="0" algn="ctr">
              <a:buNone/>
              <a:defRPr lang="en-US" sz="1000" cap="none" dirty="0">
                <a:solidFill>
                  <a:srgbClr val="000000"/>
                </a:solidFill>
                <a:latin typeface="Zoho Puvi-light"/>
              </a:defRPr>
            </a:lvl1pPr>
            <a:lvl2pPr marL="0" lvl="1" indent="0" algn="ctr">
              <a:buNone/>
              <a:defRPr lang="en-US" sz="1000" cap="none" dirty="0">
                <a:solidFill>
                  <a:srgbClr val="000000"/>
                </a:solidFill>
                <a:latin typeface="Zoho Puvi-light"/>
              </a:defRPr>
            </a:lvl2pPr>
            <a:lvl3pPr marL="0" lvl="2" indent="0" algn="ctr">
              <a:buNone/>
              <a:defRPr lang="en-US" sz="900" cap="none" dirty="0">
                <a:solidFill>
                  <a:srgbClr val="000000"/>
                </a:solidFill>
                <a:latin typeface="Zoho Puvi-light"/>
              </a:defRPr>
            </a:lvl3pPr>
            <a:lvl4pPr marL="0" lvl="3" indent="0" algn="ctr">
              <a:buNone/>
              <a:defRPr lang="en-US" sz="800" cap="none" dirty="0">
                <a:solidFill>
                  <a:srgbClr val="000000"/>
                </a:solidFill>
                <a:latin typeface="Zoho Puvi-light"/>
              </a:defRPr>
            </a:lvl4pPr>
            <a:lvl5pPr marL="0" lvl="4" indent="0" algn="ctr">
              <a:buNone/>
              <a:defRPr lang="en-US" sz="7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2">
            <a:extLst>
              <a:ext uri="{F7AE86D0-7128-4425-8396-422702D935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910809C-FA8D-4923-9E80-139521177855}"/>
              </a:ext>
            </a:extLst>
          </p:cNvPr>
          <p:cNvSpPr>
            <a:spLocks noGrp="1"/>
          </p:cNvSpPr>
          <p:nvPr>
            <p:ph idx="21"/>
          </p:nvPr>
        </p:nvSpPr>
        <p:spPr>
          <a:xfrm>
            <a:off x="2483481" y="3171825"/>
            <a:ext cx="2049399" cy="1835410"/>
          </a:xfrm>
          <a:prstGeom prst="rect">
            <a:avLst/>
          </a:prstGeom>
          <a:noFill/>
          <a:ln>
            <a:noFill/>
          </a:ln>
        </p:spPr>
        <p:txBody>
          <a:bodyPr lIns="91440" tIns="93600" rIns="91440" bIns="45720" rtlCol="0">
            <a:normAutofit fontScale="85000" lnSpcReduction="20000"/>
          </a:bodyPr>
          <a:lstStyle>
            <a:lvl1pPr marL="0" lvl="0" indent="0" algn="ctr">
              <a:buNone/>
              <a:defRPr lang="en-US" sz="1200" cap="none" dirty="0">
                <a:solidFill>
                  <a:srgbClr val="000000"/>
                </a:solidFill>
                <a:latin typeface="Zoho Puvi-light"/>
              </a:defRPr>
            </a:lvl1pPr>
            <a:lvl2pPr marL="0" lvl="1" indent="0" algn="ctr">
              <a:buNone/>
              <a:defRPr lang="en-US" sz="1000" cap="none" dirty="0">
                <a:solidFill>
                  <a:srgbClr val="000000"/>
                </a:solidFill>
                <a:latin typeface="Zoho Puvi-light"/>
              </a:defRPr>
            </a:lvl2pPr>
            <a:lvl3pPr marL="0" lvl="2" indent="0" algn="ctr">
              <a:buNone/>
              <a:defRPr lang="en-US" sz="900" cap="none" dirty="0">
                <a:solidFill>
                  <a:srgbClr val="000000"/>
                </a:solidFill>
                <a:latin typeface="Zoho Puvi-light"/>
              </a:defRPr>
            </a:lvl3pPr>
            <a:lvl4pPr marL="0" lvl="3" indent="0" algn="ctr">
              <a:buNone/>
              <a:defRPr lang="en-US" sz="800" cap="none" dirty="0">
                <a:solidFill>
                  <a:srgbClr val="000000"/>
                </a:solidFill>
                <a:latin typeface="Zoho Puvi-light"/>
              </a:defRPr>
            </a:lvl4pPr>
            <a:lvl5pPr marL="0" lvl="4" indent="0" algn="ctr">
              <a:buNone/>
              <a:defRPr lang="en-US" sz="7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3" hidden="1">
            <a:extLst>
              <a:ext uri="{C1D42EBC-2EC4-4FF4-BB7E-96B73097E3F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9004D60-B0EC-4254-BAF8-2DF0CAD73AC3}"/>
              </a:ext>
            </a:extLst>
          </p:cNvPr>
          <p:cNvSpPr>
            <a:spLocks noGrp="1"/>
          </p:cNvSpPr>
          <p:nvPr>
            <p:ph type="title" idx="22"/>
          </p:nvPr>
        </p:nvSpPr>
        <p:spPr>
          <a:xfrm>
            <a:off x="344271" y="3696862"/>
            <a:ext cx="2095500" cy="1283922"/>
          </a:xfrm>
          <a:prstGeom prst="rect">
            <a:avLst/>
          </a:prstGeom>
          <a:noFill/>
          <a:ln>
            <a:noFill/>
          </a:ln>
        </p:spPr>
        <p:txBody>
          <a:bodyPr lIns="91440" tIns="93600" rIns="91440" bIns="45720" rtlCol="0" anchor="t">
            <a:normAutofit/>
          </a:bodyPr>
          <a:lstStyle>
            <a:lvl1pPr lvl="0" algn="ctr">
              <a:defRPr lang="en-US" sz="1000" b="0" cap="none" dirty="0">
                <a:solidFill>
                  <a:srgbClr val="000000"/>
                </a:solidFill>
                <a:latin typeface="Zoho Puvi"/>
              </a:defRPr>
            </a:lvl1pPr>
          </a:lstStyle>
          <a:p>
            <a:pPr lvl="0"/>
            <a:r>
              <a:rPr lang="en-US" dirty="0"/>
              <a:t>Click to edit Master text styles</a:t>
            </a:r>
          </a:p>
        </p:txBody>
      </p:sp>
      <p:sp>
        <p:nvSpPr>
          <p:cNvPr id="15" name="Content Placeholder 14">
            <a:extLst>
              <a:ext uri="{116B8291-18F2-48EF-8077-EE849B8E343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12D1F67-7042-4BDA-B681-6AA53595666F}"/>
              </a:ext>
            </a:extLst>
          </p:cNvPr>
          <p:cNvSpPr>
            <a:spLocks noGrp="1"/>
          </p:cNvSpPr>
          <p:nvPr>
            <p:ph idx="23"/>
          </p:nvPr>
        </p:nvSpPr>
        <p:spPr>
          <a:xfrm>
            <a:off x="369255" y="3714750"/>
            <a:ext cx="2076450" cy="1304667"/>
          </a:xfrm>
          <a:prstGeom prst="rect">
            <a:avLst/>
          </a:prstGeom>
          <a:noFill/>
          <a:ln>
            <a:noFill/>
          </a:ln>
        </p:spPr>
        <p:txBody>
          <a:bodyPr lIns="91440" tIns="93600" rIns="91440" bIns="45720" rtlCol="0" anchor="t">
            <a:normAutofit fontScale="62500" lnSpcReduction="20000"/>
          </a:bodyPr>
          <a:lstStyle>
            <a:lvl1pPr marL="0" lvl="0" indent="0" algn="ctr">
              <a:buNone/>
              <a:defRPr lang="en-US" sz="1600" cap="none" dirty="0">
                <a:solidFill>
                  <a:srgbClr val="000000"/>
                </a:solidFill>
                <a:latin typeface="Zoho Puvi-light"/>
              </a:defRPr>
            </a:lvl1pPr>
            <a:lvl2pPr marL="0" lvl="1" indent="0" algn="ctr">
              <a:buNone/>
              <a:defRPr lang="en-US" sz="1400" cap="none" dirty="0">
                <a:solidFill>
                  <a:srgbClr val="000000"/>
                </a:solidFill>
                <a:latin typeface="Zoho Puvi-light"/>
              </a:defRPr>
            </a:lvl2pPr>
            <a:lvl3pPr marL="0" lvl="2" indent="0" algn="ctr">
              <a:buNone/>
              <a:defRPr lang="en-US" sz="1200" cap="none" dirty="0">
                <a:solidFill>
                  <a:srgbClr val="000000"/>
                </a:solidFill>
                <a:latin typeface="Zoho Puvi-light"/>
              </a:defRPr>
            </a:lvl3pPr>
            <a:lvl4pPr marL="0" lvl="3" indent="0" algn="ctr">
              <a:buNone/>
              <a:defRPr lang="en-US" sz="1000" cap="none" dirty="0">
                <a:solidFill>
                  <a:srgbClr val="000000"/>
                </a:solidFill>
                <a:latin typeface="Zoho Puvi-light"/>
              </a:defRPr>
            </a:lvl4pPr>
            <a:lvl5pPr marL="0" lvl="4" indent="0" algn="ctr">
              <a:buNone/>
              <a:defRPr lang="en-US" sz="900" cap="none" dirty="0">
                <a:solidFill>
                  <a:srgbClr val="000000"/>
                </a:solidFill>
                <a:latin typeface="Zoho Puvi-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Group 15">
            <a:extLst>
              <a:ext uri="{A13CD8E5-A5DC-4403-99A1-74854D3F8B5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1915DC2-9226-4D30-B640-C87A29BF99B8}"/>
              </a:ext>
            </a:extLst>
          </p:cNvPr>
          <p:cNvGrpSpPr>
            <a:grpSpLocks noChangeAspect="1"/>
          </p:cNvGrpSpPr>
          <p:nvPr/>
        </p:nvGrpSpPr>
        <p:grpSpPr>
          <a:xfrm>
            <a:off x="1272101" y="2715168"/>
            <a:ext cx="333375" cy="333375"/>
            <a:chOff x="0" y="0"/>
            <a:chExt cx="333375" cy="333375"/>
          </a:xfrm>
        </p:grpSpPr>
        <p:grpSp>
          <p:nvGrpSpPr>
            <p:cNvPr id="17" name="shape-2143">
              <a:extLst>
                <a:ext uri="{67E28A18-FD38-455A-86B8-7A419C91459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3FA35BA-4E66-4E18-8C73-612C29F54472}"/>
                </a:ext>
              </a:extLst>
            </p:cNvPr>
            <p:cNvGrpSpPr/>
            <p:nvPr/>
          </p:nvGrpSpPr>
          <p:grpSpPr>
            <a:xfrm>
              <a:off x="41324" y="34645"/>
              <a:ext cx="250471" cy="257057"/>
              <a:chOff x="41324" y="34645"/>
              <a:chExt cx="250471" cy="257057"/>
            </a:xfrm>
          </p:grpSpPr>
          <p:sp>
            <p:nvSpPr>
              <p:cNvPr id="18" name="shape-771F">
                <a:extLst>
                  <a:ext uri="{2E51D645-DCAD-4C55-B959-AB36CEFB3F0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E3E732C-036B-424C-85B2-9E6E46F3E30F}"/>
                  </a:ext>
                </a:extLst>
              </p:cNvPr>
              <p:cNvSpPr/>
              <p:nvPr/>
            </p:nvSpPr>
            <p:spPr>
              <a:xfrm>
                <a:off x="41324" y="34645"/>
                <a:ext cx="250471" cy="257057"/>
              </a:xfrm>
              <a:custGeom>
                <a:avLst/>
                <a:gdLst/>
                <a:ahLst/>
                <a:cxnLst/>
                <a:rect l="0" t="0" r="r" b="b"/>
                <a:pathLst>
                  <a:path w="250472" h="257058">
                    <a:moveTo>
                      <a:pt x="13891" y="257058"/>
                    </a:moveTo>
                    <a:lnTo>
                      <a:pt x="13891" y="215386"/>
                    </a:lnTo>
                    <a:lnTo>
                      <a:pt x="56951" y="215386"/>
                    </a:lnTo>
                    <a:lnTo>
                      <a:pt x="21530" y="99399"/>
                    </a:lnTo>
                    <a:cubicBezTo>
                      <a:pt x="15280" y="95926"/>
                      <a:pt x="10129" y="90833"/>
                      <a:pt x="6077" y="84119"/>
                    </a:cubicBezTo>
                    <a:cubicBezTo>
                      <a:pt x="2026" y="77405"/>
                      <a:pt x="0" y="70229"/>
                      <a:pt x="0" y="62589"/>
                    </a:cubicBezTo>
                    <a:cubicBezTo>
                      <a:pt x="0" y="51013"/>
                      <a:pt x="4051" y="41174"/>
                      <a:pt x="12154" y="33071"/>
                    </a:cubicBezTo>
                    <a:cubicBezTo>
                      <a:pt x="20257" y="24968"/>
                      <a:pt x="30096" y="20917"/>
                      <a:pt x="41672" y="20917"/>
                    </a:cubicBezTo>
                    <a:cubicBezTo>
                      <a:pt x="50701" y="20917"/>
                      <a:pt x="58746" y="23521"/>
                      <a:pt x="65807" y="28730"/>
                    </a:cubicBezTo>
                    <a:cubicBezTo>
                      <a:pt x="72868" y="33939"/>
                      <a:pt x="77787" y="40595"/>
                      <a:pt x="80566" y="48698"/>
                    </a:cubicBezTo>
                    <a:lnTo>
                      <a:pt x="125016" y="48698"/>
                    </a:lnTo>
                    <a:lnTo>
                      <a:pt x="125016" y="34807"/>
                    </a:lnTo>
                    <a:cubicBezTo>
                      <a:pt x="125016" y="30871"/>
                      <a:pt x="126347" y="27572"/>
                      <a:pt x="129009" y="24910"/>
                    </a:cubicBezTo>
                    <a:cubicBezTo>
                      <a:pt x="131671" y="22248"/>
                      <a:pt x="134971" y="20917"/>
                      <a:pt x="138906" y="20917"/>
                    </a:cubicBezTo>
                    <a:cubicBezTo>
                      <a:pt x="140989" y="20917"/>
                      <a:pt x="143015" y="21380"/>
                      <a:pt x="144983" y="22306"/>
                    </a:cubicBezTo>
                    <a:cubicBezTo>
                      <a:pt x="146951" y="23232"/>
                      <a:pt x="148629" y="24621"/>
                      <a:pt x="150019" y="26473"/>
                    </a:cubicBezTo>
                    <a:lnTo>
                      <a:pt x="173633" y="4248"/>
                    </a:lnTo>
                    <a:cubicBezTo>
                      <a:pt x="175717" y="2164"/>
                      <a:pt x="178206" y="833"/>
                      <a:pt x="181099" y="254"/>
                    </a:cubicBezTo>
                    <a:cubicBezTo>
                      <a:pt x="183993" y="-325"/>
                      <a:pt x="186829" y="81"/>
                      <a:pt x="189607" y="1470"/>
                    </a:cubicBezTo>
                    <a:lnTo>
                      <a:pt x="243780" y="26473"/>
                    </a:lnTo>
                    <a:cubicBezTo>
                      <a:pt x="246559" y="27862"/>
                      <a:pt x="248469" y="29888"/>
                      <a:pt x="249511" y="32550"/>
                    </a:cubicBezTo>
                    <a:cubicBezTo>
                      <a:pt x="250552" y="35212"/>
                      <a:pt x="250495" y="37817"/>
                      <a:pt x="249336" y="40363"/>
                    </a:cubicBezTo>
                    <a:cubicBezTo>
                      <a:pt x="247948" y="43142"/>
                      <a:pt x="245922" y="44936"/>
                      <a:pt x="243259" y="45746"/>
                    </a:cubicBezTo>
                    <a:cubicBezTo>
                      <a:pt x="240597" y="46556"/>
                      <a:pt x="237993" y="46383"/>
                      <a:pt x="235446" y="45225"/>
                    </a:cubicBezTo>
                    <a:lnTo>
                      <a:pt x="185440" y="22306"/>
                    </a:lnTo>
                    <a:lnTo>
                      <a:pt x="152797" y="52865"/>
                    </a:lnTo>
                    <a:lnTo>
                      <a:pt x="152797" y="72312"/>
                    </a:lnTo>
                    <a:lnTo>
                      <a:pt x="185440" y="102176"/>
                    </a:lnTo>
                    <a:lnTo>
                      <a:pt x="235446" y="79257"/>
                    </a:lnTo>
                    <a:cubicBezTo>
                      <a:pt x="237993" y="78100"/>
                      <a:pt x="240655" y="77984"/>
                      <a:pt x="243434" y="78910"/>
                    </a:cubicBezTo>
                    <a:cubicBezTo>
                      <a:pt x="246211" y="79835"/>
                      <a:pt x="248179" y="81572"/>
                      <a:pt x="249336" y="84119"/>
                    </a:cubicBezTo>
                    <a:cubicBezTo>
                      <a:pt x="250726" y="86897"/>
                      <a:pt x="250841" y="89560"/>
                      <a:pt x="249684" y="92106"/>
                    </a:cubicBezTo>
                    <a:cubicBezTo>
                      <a:pt x="248527" y="94653"/>
                      <a:pt x="246559" y="96620"/>
                      <a:pt x="243780" y="98009"/>
                    </a:cubicBezTo>
                    <a:lnTo>
                      <a:pt x="189607" y="123708"/>
                    </a:lnTo>
                    <a:cubicBezTo>
                      <a:pt x="186829" y="125096"/>
                      <a:pt x="183993" y="125501"/>
                      <a:pt x="181099" y="124923"/>
                    </a:cubicBezTo>
                    <a:cubicBezTo>
                      <a:pt x="178206" y="124344"/>
                      <a:pt x="175717" y="123012"/>
                      <a:pt x="173633" y="120929"/>
                    </a:cubicBezTo>
                    <a:lnTo>
                      <a:pt x="150019" y="98705"/>
                    </a:lnTo>
                    <a:cubicBezTo>
                      <a:pt x="148629" y="100093"/>
                      <a:pt x="146951" y="101367"/>
                      <a:pt x="144983" y="102524"/>
                    </a:cubicBezTo>
                    <a:cubicBezTo>
                      <a:pt x="143015" y="103681"/>
                      <a:pt x="140989" y="104260"/>
                      <a:pt x="138906" y="104260"/>
                    </a:cubicBezTo>
                    <a:cubicBezTo>
                      <a:pt x="134971" y="104260"/>
                      <a:pt x="131671" y="102929"/>
                      <a:pt x="129009" y="100267"/>
                    </a:cubicBezTo>
                    <a:cubicBezTo>
                      <a:pt x="126347" y="97604"/>
                      <a:pt x="125016" y="94305"/>
                      <a:pt x="125016" y="90370"/>
                    </a:cubicBezTo>
                    <a:lnTo>
                      <a:pt x="125016" y="76479"/>
                    </a:lnTo>
                    <a:lnTo>
                      <a:pt x="80566" y="76479"/>
                    </a:lnTo>
                    <a:cubicBezTo>
                      <a:pt x="79871" y="78331"/>
                      <a:pt x="79119" y="80068"/>
                      <a:pt x="78308" y="81688"/>
                    </a:cubicBezTo>
                    <a:cubicBezTo>
                      <a:pt x="77498" y="83308"/>
                      <a:pt x="76399" y="85045"/>
                      <a:pt x="75010" y="86897"/>
                    </a:cubicBezTo>
                    <a:lnTo>
                      <a:pt x="144462" y="215386"/>
                    </a:lnTo>
                    <a:lnTo>
                      <a:pt x="194469" y="215386"/>
                    </a:lnTo>
                    <a:lnTo>
                      <a:pt x="194469" y="257058"/>
                    </a:lnTo>
                    <a:lnTo>
                      <a:pt x="13891" y="257058"/>
                    </a:lnTo>
                    <a:close/>
                    <a:moveTo>
                      <a:pt x="41672" y="76479"/>
                    </a:moveTo>
                    <a:cubicBezTo>
                      <a:pt x="45608" y="76479"/>
                      <a:pt x="48907" y="75148"/>
                      <a:pt x="51569" y="72485"/>
                    </a:cubicBezTo>
                    <a:cubicBezTo>
                      <a:pt x="54231" y="69823"/>
                      <a:pt x="55563" y="66524"/>
                      <a:pt x="55563" y="62589"/>
                    </a:cubicBezTo>
                    <a:cubicBezTo>
                      <a:pt x="55563" y="58653"/>
                      <a:pt x="54231" y="55354"/>
                      <a:pt x="51569" y="52691"/>
                    </a:cubicBezTo>
                    <a:cubicBezTo>
                      <a:pt x="48907" y="50029"/>
                      <a:pt x="45608" y="48698"/>
                      <a:pt x="41672" y="48698"/>
                    </a:cubicBezTo>
                    <a:cubicBezTo>
                      <a:pt x="37736" y="48698"/>
                      <a:pt x="34437" y="50029"/>
                      <a:pt x="31775" y="52691"/>
                    </a:cubicBezTo>
                    <a:cubicBezTo>
                      <a:pt x="29112" y="55354"/>
                      <a:pt x="27781" y="58653"/>
                      <a:pt x="27781" y="62589"/>
                    </a:cubicBezTo>
                    <a:cubicBezTo>
                      <a:pt x="27781" y="66524"/>
                      <a:pt x="29112" y="69823"/>
                      <a:pt x="31775" y="72485"/>
                    </a:cubicBezTo>
                    <a:cubicBezTo>
                      <a:pt x="34437" y="75148"/>
                      <a:pt x="37736" y="76479"/>
                      <a:pt x="41672" y="76479"/>
                    </a:cubicBezTo>
                    <a:close/>
                    <a:moveTo>
                      <a:pt x="85427" y="215386"/>
                    </a:moveTo>
                    <a:lnTo>
                      <a:pt x="112514" y="215386"/>
                    </a:lnTo>
                    <a:lnTo>
                      <a:pt x="52784" y="104260"/>
                    </a:lnTo>
                    <a:lnTo>
                      <a:pt x="51395" y="104260"/>
                    </a:lnTo>
                    <a:lnTo>
                      <a:pt x="85427" y="215386"/>
                    </a:ln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endParaRPr lang="en-US" dirty="0"/>
              </a:p>
            </p:txBody>
          </p:sp>
        </p:grpSp>
      </p:grpSp>
      <p:grpSp>
        <p:nvGrpSpPr>
          <p:cNvPr id="19" name="Group 18">
            <a:extLst>
              <a:ext uri="{847E5A44-1358-49CD-940F-918EA5B244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704754A-C330-463C-A237-DC5413904A9F}"/>
              </a:ext>
            </a:extLst>
          </p:cNvPr>
          <p:cNvGrpSpPr>
            <a:grpSpLocks noChangeAspect="1"/>
          </p:cNvGrpSpPr>
          <p:nvPr/>
        </p:nvGrpSpPr>
        <p:grpSpPr>
          <a:xfrm>
            <a:off x="3332721" y="2194160"/>
            <a:ext cx="333375" cy="333375"/>
            <a:chOff x="0" y="0"/>
            <a:chExt cx="333375" cy="333375"/>
          </a:xfrm>
        </p:grpSpPr>
        <p:grpSp>
          <p:nvGrpSpPr>
            <p:cNvPr id="20" name="shape-B8CE">
              <a:extLst>
                <a:ext uri="{7F8F228E-5514-423A-B1C6-88775CA1115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18F9C03-E87A-40F4-B6C8-7361640258CD}"/>
                </a:ext>
              </a:extLst>
            </p:cNvPr>
            <p:cNvGrpSpPr/>
            <p:nvPr/>
          </p:nvGrpSpPr>
          <p:grpSpPr>
            <a:xfrm>
              <a:off x="41671" y="41671"/>
              <a:ext cx="250031" cy="250031"/>
              <a:chOff x="41671" y="41671"/>
              <a:chExt cx="250031" cy="250031"/>
            </a:xfrm>
          </p:grpSpPr>
          <p:sp>
            <p:nvSpPr>
              <p:cNvPr id="21" name="shape-8290">
                <a:extLst>
                  <a:ext uri="{AA97D846-1026-40EB-A108-98360732A1A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602F11D-8E0F-4C87-AFED-698FA41700E8}"/>
                  </a:ext>
                </a:extLst>
              </p:cNvPr>
              <p:cNvSpPr/>
              <p:nvPr/>
            </p:nvSpPr>
            <p:spPr>
              <a:xfrm>
                <a:off x="41671" y="41671"/>
                <a:ext cx="250031" cy="250031"/>
              </a:xfrm>
              <a:custGeom>
                <a:avLst/>
                <a:gdLst/>
                <a:ahLst/>
                <a:cxnLst/>
                <a:rect l="0" t="0" r="r" b="b"/>
                <a:pathLst>
                  <a:path w="250031" h="250031">
                    <a:moveTo>
                      <a:pt x="0" y="250031"/>
                    </a:moveTo>
                    <a:lnTo>
                      <a:pt x="0" y="138906"/>
                    </a:lnTo>
                    <a:lnTo>
                      <a:pt x="27781" y="138906"/>
                    </a:lnTo>
                    <a:lnTo>
                      <a:pt x="27781" y="202803"/>
                    </a:lnTo>
                    <a:lnTo>
                      <a:pt x="202803" y="27781"/>
                    </a:lnTo>
                    <a:lnTo>
                      <a:pt x="138906" y="27781"/>
                    </a:lnTo>
                    <a:lnTo>
                      <a:pt x="138906" y="0"/>
                    </a:lnTo>
                    <a:lnTo>
                      <a:pt x="250031" y="0"/>
                    </a:lnTo>
                    <a:lnTo>
                      <a:pt x="250031" y="111125"/>
                    </a:lnTo>
                    <a:lnTo>
                      <a:pt x="222250" y="111125"/>
                    </a:lnTo>
                    <a:lnTo>
                      <a:pt x="222250" y="47228"/>
                    </a:lnTo>
                    <a:lnTo>
                      <a:pt x="47228" y="222250"/>
                    </a:lnTo>
                    <a:lnTo>
                      <a:pt x="111125" y="222250"/>
                    </a:lnTo>
                    <a:lnTo>
                      <a:pt x="111125" y="250031"/>
                    </a:lnTo>
                    <a:lnTo>
                      <a:pt x="0" y="250031"/>
                    </a:ln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endParaRPr lang="en-US" dirty="0"/>
              </a:p>
            </p:txBody>
          </p:sp>
        </p:grpSp>
      </p:grpSp>
      <p:grpSp>
        <p:nvGrpSpPr>
          <p:cNvPr id="22" name="Group 21">
            <a:extLst>
              <a:ext uri="{92BC4827-6F53-4E9E-9C68-ED9AAB20421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F011F0A-540B-4014-A3A8-94856711F215}"/>
              </a:ext>
            </a:extLst>
          </p:cNvPr>
          <p:cNvGrpSpPr>
            <a:grpSpLocks noChangeAspect="1"/>
          </p:cNvGrpSpPr>
          <p:nvPr/>
        </p:nvGrpSpPr>
        <p:grpSpPr>
          <a:xfrm>
            <a:off x="5454853" y="1653082"/>
            <a:ext cx="333375" cy="333375"/>
            <a:chOff x="0" y="0"/>
            <a:chExt cx="333375" cy="333375"/>
          </a:xfrm>
        </p:grpSpPr>
        <p:grpSp>
          <p:nvGrpSpPr>
            <p:cNvPr id="23" name="shape-C65B">
              <a:extLst>
                <a:ext uri="{621CBEC6-ED6F-41A6-8CE0-67E0519FA85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12FB774-1C63-41B7-AEF4-E563B4A8DFEB}"/>
                </a:ext>
              </a:extLst>
            </p:cNvPr>
            <p:cNvGrpSpPr/>
            <p:nvPr/>
          </p:nvGrpSpPr>
          <p:grpSpPr>
            <a:xfrm>
              <a:off x="27781" y="55564"/>
              <a:ext cx="277812" cy="222249"/>
              <a:chOff x="27781" y="55564"/>
              <a:chExt cx="277812" cy="222249"/>
            </a:xfrm>
          </p:grpSpPr>
          <p:sp>
            <p:nvSpPr>
              <p:cNvPr id="24" name="shape-4D5B">
                <a:extLst>
                  <a:ext uri="{451FE11D-4375-4FBE-83D2-EFAD1BF8104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E42E09B-D488-4A3C-A669-87F5FB8B8C03}"/>
                  </a:ext>
                </a:extLst>
              </p:cNvPr>
              <p:cNvSpPr/>
              <p:nvPr/>
            </p:nvSpPr>
            <p:spPr>
              <a:xfrm>
                <a:off x="27781" y="55564"/>
                <a:ext cx="277812" cy="222249"/>
              </a:xfrm>
              <a:custGeom>
                <a:avLst/>
                <a:gdLst/>
                <a:ahLst/>
                <a:cxnLst/>
                <a:rect l="0" t="0" r="r" b="b"/>
                <a:pathLst>
                  <a:path w="277812" h="222250">
                    <a:moveTo>
                      <a:pt x="27781" y="222250"/>
                    </a:moveTo>
                    <a:cubicBezTo>
                      <a:pt x="20141" y="222250"/>
                      <a:pt x="13601" y="219529"/>
                      <a:pt x="8161" y="214090"/>
                    </a:cubicBezTo>
                    <a:cubicBezTo>
                      <a:pt x="2720" y="208649"/>
                      <a:pt x="0" y="202108"/>
                      <a:pt x="0" y="194469"/>
                    </a:cubicBezTo>
                    <a:lnTo>
                      <a:pt x="0" y="27781"/>
                    </a:lnTo>
                    <a:cubicBezTo>
                      <a:pt x="0" y="20141"/>
                      <a:pt x="2720" y="13601"/>
                      <a:pt x="8161" y="8161"/>
                    </a:cubicBezTo>
                    <a:cubicBezTo>
                      <a:pt x="13601" y="2720"/>
                      <a:pt x="20141" y="0"/>
                      <a:pt x="27781" y="0"/>
                    </a:cubicBezTo>
                    <a:lnTo>
                      <a:pt x="250032" y="0"/>
                    </a:lnTo>
                    <a:cubicBezTo>
                      <a:pt x="257671" y="0"/>
                      <a:pt x="264211" y="2720"/>
                      <a:pt x="269652" y="8161"/>
                    </a:cubicBezTo>
                    <a:cubicBezTo>
                      <a:pt x="275092" y="13601"/>
                      <a:pt x="277812" y="20141"/>
                      <a:pt x="277812" y="27781"/>
                    </a:cubicBezTo>
                    <a:lnTo>
                      <a:pt x="277812" y="194469"/>
                    </a:lnTo>
                    <a:cubicBezTo>
                      <a:pt x="277812" y="202108"/>
                      <a:pt x="275092" y="208649"/>
                      <a:pt x="269652" y="214090"/>
                    </a:cubicBezTo>
                    <a:cubicBezTo>
                      <a:pt x="264211" y="219529"/>
                      <a:pt x="257671" y="222250"/>
                      <a:pt x="250032" y="222250"/>
                    </a:cubicBezTo>
                    <a:lnTo>
                      <a:pt x="27781" y="222250"/>
                    </a:lnTo>
                    <a:close/>
                    <a:moveTo>
                      <a:pt x="27781" y="194469"/>
                    </a:moveTo>
                    <a:lnTo>
                      <a:pt x="250032" y="194469"/>
                    </a:lnTo>
                    <a:lnTo>
                      <a:pt x="250032" y="27781"/>
                    </a:lnTo>
                    <a:lnTo>
                      <a:pt x="27781" y="27781"/>
                    </a:lnTo>
                    <a:lnTo>
                      <a:pt x="27781" y="194469"/>
                    </a:lnTo>
                    <a:close/>
                    <a:moveTo>
                      <a:pt x="161825" y="180578"/>
                    </a:moveTo>
                    <a:lnTo>
                      <a:pt x="236140" y="106263"/>
                    </a:lnTo>
                    <a:lnTo>
                      <a:pt x="216694" y="86469"/>
                    </a:lnTo>
                    <a:lnTo>
                      <a:pt x="161825" y="141337"/>
                    </a:lnTo>
                    <a:lnTo>
                      <a:pt x="111125" y="90636"/>
                    </a:lnTo>
                    <a:lnTo>
                      <a:pt x="41672" y="160090"/>
                    </a:lnTo>
                    <a:lnTo>
                      <a:pt x="61119" y="179883"/>
                    </a:lnTo>
                    <a:lnTo>
                      <a:pt x="111125" y="129877"/>
                    </a:lnTo>
                    <a:lnTo>
                      <a:pt x="161825" y="180578"/>
                    </a:lnTo>
                    <a:close/>
                    <a:moveTo>
                      <a:pt x="163215" y="104180"/>
                    </a:moveTo>
                    <a:lnTo>
                      <a:pt x="172938" y="82649"/>
                    </a:lnTo>
                    <a:lnTo>
                      <a:pt x="194469" y="72925"/>
                    </a:lnTo>
                    <a:lnTo>
                      <a:pt x="172938" y="63202"/>
                    </a:lnTo>
                    <a:lnTo>
                      <a:pt x="163215" y="41672"/>
                    </a:lnTo>
                    <a:lnTo>
                      <a:pt x="153491" y="63202"/>
                    </a:lnTo>
                    <a:lnTo>
                      <a:pt x="131961" y="72925"/>
                    </a:lnTo>
                    <a:lnTo>
                      <a:pt x="153491" y="82649"/>
                    </a:lnTo>
                    <a:lnTo>
                      <a:pt x="163215" y="104180"/>
                    </a:ln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endParaRPr lang="en-US" dirty="0"/>
              </a:p>
            </p:txBody>
          </p:sp>
        </p:grpSp>
      </p:grpSp>
      <p:grpSp>
        <p:nvGrpSpPr>
          <p:cNvPr id="25" name="Group 24">
            <a:extLst>
              <a:ext uri="{F22D48D7-E512-41CC-8D1D-44297823DB5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F9BF7C4-BA53-4D00-B406-4985E553650A}"/>
              </a:ext>
            </a:extLst>
          </p:cNvPr>
          <p:cNvGrpSpPr>
            <a:grpSpLocks noChangeAspect="1"/>
          </p:cNvGrpSpPr>
          <p:nvPr/>
        </p:nvGrpSpPr>
        <p:grpSpPr>
          <a:xfrm>
            <a:off x="7552858" y="1119740"/>
            <a:ext cx="333375" cy="333375"/>
            <a:chOff x="0" y="0"/>
            <a:chExt cx="333375" cy="333375"/>
          </a:xfrm>
        </p:grpSpPr>
        <p:grpSp>
          <p:nvGrpSpPr>
            <p:cNvPr id="26" name="shape-123C">
              <a:extLst>
                <a:ext uri="{0BCFE06E-F40D-4359-8E6A-62E81C6FE43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AAE35F4-DCA8-401E-953B-4BE10D4B797C}"/>
                </a:ext>
              </a:extLst>
            </p:cNvPr>
            <p:cNvGrpSpPr/>
            <p:nvPr/>
          </p:nvGrpSpPr>
          <p:grpSpPr>
            <a:xfrm>
              <a:off x="27781" y="27779"/>
              <a:ext cx="277812" cy="277812"/>
              <a:chOff x="27781" y="27779"/>
              <a:chExt cx="277812" cy="277812"/>
            </a:xfrm>
          </p:grpSpPr>
          <p:sp>
            <p:nvSpPr>
              <p:cNvPr id="27" name="shape-2555">
                <a:extLst>
                  <a:ext uri="{4B622653-7171-4D5E-80D4-4DE7326C8AA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3CFBB84-A85D-4BC8-83D2-2429BF8D526A}"/>
                  </a:ext>
                </a:extLst>
              </p:cNvPr>
              <p:cNvSpPr/>
              <p:nvPr/>
            </p:nvSpPr>
            <p:spPr>
              <a:xfrm>
                <a:off x="27781" y="27779"/>
                <a:ext cx="277812" cy="277812"/>
              </a:xfrm>
              <a:custGeom>
                <a:avLst/>
                <a:gdLst/>
                <a:ahLst/>
                <a:cxnLst/>
                <a:rect l="0" t="0" r="r" b="b"/>
                <a:pathLst>
                  <a:path w="277812" h="277813">
                    <a:moveTo>
                      <a:pt x="53479" y="209748"/>
                    </a:moveTo>
                    <a:cubicBezTo>
                      <a:pt x="65286" y="200719"/>
                      <a:pt x="78482" y="193600"/>
                      <a:pt x="93067" y="188391"/>
                    </a:cubicBezTo>
                    <a:cubicBezTo>
                      <a:pt x="107652" y="183183"/>
                      <a:pt x="122932" y="180578"/>
                      <a:pt x="138906" y="180578"/>
                    </a:cubicBezTo>
                    <a:cubicBezTo>
                      <a:pt x="154881" y="180578"/>
                      <a:pt x="170160" y="183183"/>
                      <a:pt x="184745" y="188391"/>
                    </a:cubicBezTo>
                    <a:cubicBezTo>
                      <a:pt x="199330" y="193600"/>
                      <a:pt x="212527" y="200719"/>
                      <a:pt x="224333" y="209748"/>
                    </a:cubicBezTo>
                    <a:cubicBezTo>
                      <a:pt x="232436" y="200256"/>
                      <a:pt x="238745" y="189491"/>
                      <a:pt x="243259" y="177453"/>
                    </a:cubicBezTo>
                    <a:cubicBezTo>
                      <a:pt x="247774" y="165414"/>
                      <a:pt x="250032" y="152566"/>
                      <a:pt x="250032" y="138906"/>
                    </a:cubicBezTo>
                    <a:cubicBezTo>
                      <a:pt x="250032" y="108115"/>
                      <a:pt x="239208" y="81897"/>
                      <a:pt x="217562" y="60251"/>
                    </a:cubicBezTo>
                    <a:cubicBezTo>
                      <a:pt x="195915" y="38604"/>
                      <a:pt x="169697" y="27781"/>
                      <a:pt x="138906" y="27781"/>
                    </a:cubicBezTo>
                    <a:cubicBezTo>
                      <a:pt x="108116" y="27781"/>
                      <a:pt x="81896" y="38604"/>
                      <a:pt x="60251" y="60251"/>
                    </a:cubicBezTo>
                    <a:cubicBezTo>
                      <a:pt x="38604" y="81897"/>
                      <a:pt x="27781" y="108115"/>
                      <a:pt x="27781" y="138906"/>
                    </a:cubicBezTo>
                    <a:cubicBezTo>
                      <a:pt x="27781" y="152566"/>
                      <a:pt x="30038" y="165414"/>
                      <a:pt x="34553" y="177453"/>
                    </a:cubicBezTo>
                    <a:cubicBezTo>
                      <a:pt x="39067" y="189491"/>
                      <a:pt x="45376" y="200256"/>
                      <a:pt x="53479" y="209748"/>
                    </a:cubicBezTo>
                    <a:close/>
                    <a:moveTo>
                      <a:pt x="138906" y="152797"/>
                    </a:moveTo>
                    <a:cubicBezTo>
                      <a:pt x="125247" y="152797"/>
                      <a:pt x="113730" y="148109"/>
                      <a:pt x="104353" y="138733"/>
                    </a:cubicBezTo>
                    <a:cubicBezTo>
                      <a:pt x="94977" y="129356"/>
                      <a:pt x="90289" y="117839"/>
                      <a:pt x="90289" y="104180"/>
                    </a:cubicBezTo>
                    <a:cubicBezTo>
                      <a:pt x="90289" y="90521"/>
                      <a:pt x="94977" y="79003"/>
                      <a:pt x="104353" y="69627"/>
                    </a:cubicBezTo>
                    <a:cubicBezTo>
                      <a:pt x="113730" y="60251"/>
                      <a:pt x="125247" y="55563"/>
                      <a:pt x="138906" y="55563"/>
                    </a:cubicBezTo>
                    <a:cubicBezTo>
                      <a:pt x="152565" y="55563"/>
                      <a:pt x="164083" y="60251"/>
                      <a:pt x="173459" y="69627"/>
                    </a:cubicBezTo>
                    <a:cubicBezTo>
                      <a:pt x="182836" y="79003"/>
                      <a:pt x="187524" y="90521"/>
                      <a:pt x="187524" y="104180"/>
                    </a:cubicBezTo>
                    <a:cubicBezTo>
                      <a:pt x="187524" y="117839"/>
                      <a:pt x="182836" y="129356"/>
                      <a:pt x="173459" y="138733"/>
                    </a:cubicBezTo>
                    <a:cubicBezTo>
                      <a:pt x="164083" y="148109"/>
                      <a:pt x="152565" y="152797"/>
                      <a:pt x="138906" y="152797"/>
                    </a:cubicBezTo>
                    <a:close/>
                    <a:moveTo>
                      <a:pt x="138906" y="277813"/>
                    </a:moveTo>
                    <a:cubicBezTo>
                      <a:pt x="119691" y="277813"/>
                      <a:pt x="101633" y="274167"/>
                      <a:pt x="84733" y="266873"/>
                    </a:cubicBezTo>
                    <a:cubicBezTo>
                      <a:pt x="67833" y="259581"/>
                      <a:pt x="53132" y="249684"/>
                      <a:pt x="40630" y="237182"/>
                    </a:cubicBezTo>
                    <a:cubicBezTo>
                      <a:pt x="28128" y="224680"/>
                      <a:pt x="18231" y="209980"/>
                      <a:pt x="10939" y="193079"/>
                    </a:cubicBezTo>
                    <a:cubicBezTo>
                      <a:pt x="3646" y="176179"/>
                      <a:pt x="0" y="158122"/>
                      <a:pt x="0" y="138906"/>
                    </a:cubicBezTo>
                    <a:cubicBezTo>
                      <a:pt x="0" y="119691"/>
                      <a:pt x="3646" y="101633"/>
                      <a:pt x="10939" y="84732"/>
                    </a:cubicBezTo>
                    <a:cubicBezTo>
                      <a:pt x="18231" y="67832"/>
                      <a:pt x="28128" y="53132"/>
                      <a:pt x="40630" y="40630"/>
                    </a:cubicBezTo>
                    <a:cubicBezTo>
                      <a:pt x="53132" y="28129"/>
                      <a:pt x="67833" y="18232"/>
                      <a:pt x="84733" y="10939"/>
                    </a:cubicBezTo>
                    <a:cubicBezTo>
                      <a:pt x="101633" y="3646"/>
                      <a:pt x="119691" y="0"/>
                      <a:pt x="138906" y="0"/>
                    </a:cubicBezTo>
                    <a:cubicBezTo>
                      <a:pt x="158121" y="0"/>
                      <a:pt x="176180" y="3646"/>
                      <a:pt x="193080" y="10939"/>
                    </a:cubicBezTo>
                    <a:cubicBezTo>
                      <a:pt x="209980" y="18232"/>
                      <a:pt x="224681" y="28129"/>
                      <a:pt x="237182" y="40630"/>
                    </a:cubicBezTo>
                    <a:cubicBezTo>
                      <a:pt x="249684" y="53132"/>
                      <a:pt x="259581" y="67832"/>
                      <a:pt x="266874" y="84732"/>
                    </a:cubicBezTo>
                    <a:cubicBezTo>
                      <a:pt x="274166" y="101633"/>
                      <a:pt x="277812" y="119691"/>
                      <a:pt x="277812" y="138906"/>
                    </a:cubicBezTo>
                    <a:cubicBezTo>
                      <a:pt x="277812" y="158122"/>
                      <a:pt x="274166" y="176179"/>
                      <a:pt x="266874" y="193079"/>
                    </a:cubicBezTo>
                    <a:cubicBezTo>
                      <a:pt x="259581" y="209980"/>
                      <a:pt x="249684" y="224680"/>
                      <a:pt x="237182" y="237182"/>
                    </a:cubicBezTo>
                    <a:cubicBezTo>
                      <a:pt x="224681" y="249684"/>
                      <a:pt x="209980" y="259581"/>
                      <a:pt x="193080" y="266873"/>
                    </a:cubicBezTo>
                    <a:cubicBezTo>
                      <a:pt x="176180" y="274167"/>
                      <a:pt x="158121" y="277813"/>
                      <a:pt x="138906" y="277813"/>
                    </a:cubicBezTo>
                    <a:close/>
                    <a:moveTo>
                      <a:pt x="138906" y="250031"/>
                    </a:moveTo>
                    <a:cubicBezTo>
                      <a:pt x="151176" y="250031"/>
                      <a:pt x="162752" y="248237"/>
                      <a:pt x="173633" y="244649"/>
                    </a:cubicBezTo>
                    <a:cubicBezTo>
                      <a:pt x="184514" y="241061"/>
                      <a:pt x="194469" y="235910"/>
                      <a:pt x="203497" y="229195"/>
                    </a:cubicBezTo>
                    <a:cubicBezTo>
                      <a:pt x="194469" y="222481"/>
                      <a:pt x="184514" y="217330"/>
                      <a:pt x="173633" y="213742"/>
                    </a:cubicBezTo>
                    <a:cubicBezTo>
                      <a:pt x="162752" y="210154"/>
                      <a:pt x="151176" y="208359"/>
                      <a:pt x="138906" y="208359"/>
                    </a:cubicBezTo>
                    <a:cubicBezTo>
                      <a:pt x="126636" y="208359"/>
                      <a:pt x="115060" y="210154"/>
                      <a:pt x="104180" y="213742"/>
                    </a:cubicBezTo>
                    <a:cubicBezTo>
                      <a:pt x="93299" y="217330"/>
                      <a:pt x="83344" y="222481"/>
                      <a:pt x="74314" y="229195"/>
                    </a:cubicBezTo>
                    <a:cubicBezTo>
                      <a:pt x="83344" y="235910"/>
                      <a:pt x="93299" y="241061"/>
                      <a:pt x="104180" y="244649"/>
                    </a:cubicBezTo>
                    <a:cubicBezTo>
                      <a:pt x="115060" y="248237"/>
                      <a:pt x="126636" y="250031"/>
                      <a:pt x="138906" y="250031"/>
                    </a:cubicBezTo>
                    <a:close/>
                    <a:moveTo>
                      <a:pt x="138906" y="125016"/>
                    </a:moveTo>
                    <a:cubicBezTo>
                      <a:pt x="144925" y="125016"/>
                      <a:pt x="149903" y="123048"/>
                      <a:pt x="153839" y="119112"/>
                    </a:cubicBezTo>
                    <a:cubicBezTo>
                      <a:pt x="157774" y="115176"/>
                      <a:pt x="159742" y="110199"/>
                      <a:pt x="159742" y="104180"/>
                    </a:cubicBezTo>
                    <a:cubicBezTo>
                      <a:pt x="159742" y="98161"/>
                      <a:pt x="157774" y="93183"/>
                      <a:pt x="153839" y="89247"/>
                    </a:cubicBezTo>
                    <a:cubicBezTo>
                      <a:pt x="149903" y="85312"/>
                      <a:pt x="144925" y="83344"/>
                      <a:pt x="138906" y="83344"/>
                    </a:cubicBezTo>
                    <a:cubicBezTo>
                      <a:pt x="132887" y="83344"/>
                      <a:pt x="127910" y="85312"/>
                      <a:pt x="123974" y="89247"/>
                    </a:cubicBezTo>
                    <a:cubicBezTo>
                      <a:pt x="120038" y="93183"/>
                      <a:pt x="118070" y="98161"/>
                      <a:pt x="118070" y="104180"/>
                    </a:cubicBezTo>
                    <a:cubicBezTo>
                      <a:pt x="118070" y="110199"/>
                      <a:pt x="120038" y="115176"/>
                      <a:pt x="123974" y="119112"/>
                    </a:cubicBezTo>
                    <a:cubicBezTo>
                      <a:pt x="127910" y="123048"/>
                      <a:pt x="132887" y="125016"/>
                      <a:pt x="138906" y="125016"/>
                    </a:cubicBez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endParaRPr lang="en-US" dirty="0"/>
              </a:p>
            </p:txBody>
          </p:sp>
        </p:grpSp>
      </p:grpSp>
    </p:spTree>
    <p:custDataLst>
      <p:tags r:id="rId1"/>
    </p:custDataLst>
    <p:extLst>
      <p:ext uri="{C4FCBA35-8B31-42EF-B8F0-DE9487432A2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Master1">
    <p:bg>
      <p:bgPr>
        <a:solidFill>
          <a:schemeClr val="bg1"/>
        </a:solidFill>
        <a:effectLst/>
      </p:bgPr>
    </p:bg>
    <p:spTree>
      <p:nvGrpSpPr>
        <p:cNvPr id="1" name=""/>
        <p:cNvGrpSpPr/>
        <p:nvPr/>
      </p:nvGrpSpPr>
      <p:grpSpPr>
        <a:xfrm>
          <a:off x="0" y="0"/>
          <a:ext cx="0" cy="0"/>
          <a:chOff x="0" y="0"/>
          <a:chExt cx="0" cy="0"/>
        </a:xfrm>
      </p:grpSpPr>
      <p:sp>
        <p:nvSpPr>
          <p:cNvPr id="2" name="Slide Number Placeholder 5" hidden="1">
            <a:extLst>
              <a:ext uri="{623726AE-41A8-4B3C-B4A1-50DCA2FD81D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BAF7C22-16AF-40E1-ABA1-D3D448B932D5}"/>
              </a:ext>
            </a:extLst>
          </p:cNvPr>
          <p:cNvSpPr txBox="1">
            <a:spLocks noGrp="1"/>
          </p:cNvSpPr>
          <p:nvPr/>
        </p:nvSpPr>
        <p:spPr>
          <a:xfrm>
            <a:off x="6123448" y="4771233"/>
            <a:ext cx="2133600" cy="273844"/>
          </a:xfrm>
          <a:prstGeom prst="rect">
            <a:avLst/>
          </a:prstGeom>
          <a:effectLst/>
        </p:spPr>
        <p:txBody>
          <a:bodyPr lIns="91440" tIns="45720" rIns="91440" bIns="45720" numCol="1" spcCol="0" rtlCol="0" anchor="ctr"/>
          <a:lstStyle>
            <a:lvl1pPr marL="0" lvl="0" algn="r" rtl="0">
              <a:lnSpc>
                <a:spcPct val="100000"/>
              </a:lnSpc>
              <a:defRPr lang="en-US" sz="600" b="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r" rtl="0">
              <a:defRPr lang="en-US" sz="600" b="0" i="0" dirty="0">
                <a:solidFill>
                  <a:schemeClr val="bg1">
                    <a:lumMod val="50000"/>
                  </a:schemeClr>
                </a:solidFill>
                <a:latin typeface="+mn-lt"/>
              </a:defRPr>
            </a:pPr>
            <a:r>
              <a:rPr lang="en-US" dirty="0"/>
              <a:t>&lt;#&gt;</a:t>
            </a:r>
          </a:p>
        </p:txBody>
      </p:sp>
      <p:sp>
        <p:nvSpPr>
          <p:cNvPr id="3" name="Footer Placeholder 4" hidden="1">
            <a:extLst>
              <a:ext uri="{23B2BBB0-0723-4728-AC1C-A810BB297F4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32BDCD8-FC0E-4A11-844E-7E4C7C59B48F}"/>
              </a:ext>
            </a:extLst>
          </p:cNvPr>
          <p:cNvSpPr txBox="1">
            <a:spLocks noGrp="1"/>
          </p:cNvSpPr>
          <p:nvPr/>
        </p:nvSpPr>
        <p:spPr>
          <a:xfrm>
            <a:off x="3124200" y="4771233"/>
            <a:ext cx="2895600" cy="273844"/>
          </a:xfrm>
          <a:prstGeom prst="rect">
            <a:avLst/>
          </a:prstGeom>
          <a:effectLst/>
        </p:spPr>
        <p:txBody>
          <a:bodyPr lIns="91440" tIns="45720" rIns="91440" bIns="45720" numCol="1" spcCol="0" rtlCol="0" anchor="ctr"/>
          <a:lstStyle>
            <a:lvl1pPr marL="0" lvl="0" algn="ctr" rtl="0">
              <a:lnSpc>
                <a:spcPct val="100000"/>
              </a:lnSpc>
              <a:defRPr lang="en-US" sz="600" b="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ctr" rtl="0">
              <a:defRPr lang="en-US" sz="600" b="0" i="0" dirty="0">
                <a:solidFill>
                  <a:schemeClr val="bg1">
                    <a:lumMod val="50000"/>
                  </a:schemeClr>
                </a:solidFill>
                <a:latin typeface="+mn-lt"/>
              </a:defRPr>
            </a:pPr>
            <a:r>
              <a:rPr lang="en-US" dirty="0"/>
              <a:t>Footer</a:t>
            </a:r>
          </a:p>
        </p:txBody>
      </p:sp>
      <p:sp>
        <p:nvSpPr>
          <p:cNvPr id="4" name="Date Placeholder 3" hidden="1">
            <a:extLst>
              <a:ext uri="{63DFE03D-1FA4-4244-BC16-A843BF49169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52233CC-E729-4AD5-BCD0-0DE1415E1FD4}"/>
              </a:ext>
            </a:extLst>
          </p:cNvPr>
          <p:cNvSpPr txBox="1">
            <a:spLocks noGrp="1"/>
          </p:cNvSpPr>
          <p:nvPr/>
        </p:nvSpPr>
        <p:spPr>
          <a:xfrm>
            <a:off x="894633" y="4771233"/>
            <a:ext cx="2133600" cy="273844"/>
          </a:xfrm>
          <a:prstGeom prst="rect">
            <a:avLst/>
          </a:prstGeom>
          <a:effectLst/>
        </p:spPr>
        <p:txBody>
          <a:bodyPr lIns="91440" tIns="45720" rIns="91440" bIns="45720" numCol="1" spcCol="0" rtlCol="0" anchor="ctr"/>
          <a:lstStyle>
            <a:lvl1pPr marL="0" lvl="0" algn="l" rtl="0">
              <a:lnSpc>
                <a:spcPct val="100000"/>
              </a:lnSpc>
              <a:defRPr lang="en-US" sz="600" b="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l" rtl="0">
              <a:defRPr lang="en-US" sz="600" b="0" i="0" dirty="0">
                <a:solidFill>
                  <a:schemeClr val="bg1">
                    <a:lumMod val="50000"/>
                  </a:schemeClr>
                </a:solidFill>
                <a:latin typeface="+mn-lt"/>
              </a:defRPr>
            </a:pPr>
            <a:r>
              <a:rPr lang="en-US" dirty="0"/>
              <a:t>Date</a:t>
            </a:r>
          </a:p>
        </p:txBody>
      </p:sp>
      <p:sp>
        <p:nvSpPr>
          <p:cNvPr id="5" name="Slide Number Placeholder 5" hidden="1">
            <a:extLst>
              <a:ext uri="{A80C1002-9B94-4F9F-B500-3B3D031AB3F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8DEB8E3-2E09-4F63-A76C-E51743008A65}"/>
              </a:ext>
            </a:extLst>
          </p:cNvPr>
          <p:cNvSpPr txBox="1">
            <a:spLocks noGrp="1"/>
          </p:cNvSpPr>
          <p:nvPr/>
        </p:nvSpPr>
        <p:spPr>
          <a:xfrm>
            <a:off x="6123448" y="4771233"/>
            <a:ext cx="2133600" cy="273844"/>
          </a:xfrm>
          <a:prstGeom prst="rect">
            <a:avLst/>
          </a:prstGeom>
          <a:effectLst/>
        </p:spPr>
        <p:txBody>
          <a:bodyPr lIns="91440" tIns="45720" rIns="91440" bIns="45720" numCol="1" spcCol="0" rtlCol="0" anchor="ctr"/>
          <a:lstStyle>
            <a:lvl1pPr marL="0" lvl="0" algn="r" rtl="0">
              <a:lnSpc>
                <a:spcPct val="100000"/>
              </a:lnSpc>
              <a:defRPr lang="en-US" sz="600" b="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r" rtl="0">
              <a:defRPr lang="en-US" sz="600" b="0" i="0" dirty="0">
                <a:solidFill>
                  <a:schemeClr val="bg1">
                    <a:lumMod val="50000"/>
                  </a:schemeClr>
                </a:solidFill>
                <a:latin typeface="+mn-lt"/>
              </a:defRPr>
            </a:pPr>
            <a:r>
              <a:rPr lang="en-US" dirty="0"/>
              <a:t>&lt;#&gt;</a:t>
            </a:r>
          </a:p>
        </p:txBody>
      </p:sp>
      <p:sp>
        <p:nvSpPr>
          <p:cNvPr id="6" name="Footer Placeholder 4" hidden="1">
            <a:extLst>
              <a:ext uri="{B8E380B7-3533-4CD0-B05B-987F2FC8B11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BD76F80-8A7A-4C63-9FAE-EDA9CF4449BE}"/>
              </a:ext>
            </a:extLst>
          </p:cNvPr>
          <p:cNvSpPr txBox="1">
            <a:spLocks noGrp="1"/>
          </p:cNvSpPr>
          <p:nvPr/>
        </p:nvSpPr>
        <p:spPr>
          <a:xfrm>
            <a:off x="3124200" y="4771233"/>
            <a:ext cx="2895600" cy="273844"/>
          </a:xfrm>
          <a:prstGeom prst="rect">
            <a:avLst/>
          </a:prstGeom>
          <a:effectLst/>
        </p:spPr>
        <p:txBody>
          <a:bodyPr lIns="91440" tIns="45720" rIns="91440" bIns="45720" numCol="1" spcCol="0" rtlCol="0" anchor="ctr"/>
          <a:lstStyle>
            <a:lvl1pPr marL="0" lvl="0" algn="ctr" rtl="0">
              <a:lnSpc>
                <a:spcPct val="100000"/>
              </a:lnSpc>
              <a:defRPr lang="en-US" sz="600" b="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ctr" rtl="0">
              <a:defRPr lang="en-US" sz="600" b="0" i="0" dirty="0">
                <a:solidFill>
                  <a:schemeClr val="bg1">
                    <a:lumMod val="50000"/>
                  </a:schemeClr>
                </a:solidFill>
                <a:latin typeface="+mn-lt"/>
              </a:defRPr>
            </a:pPr>
            <a:r>
              <a:rPr lang="en-US" dirty="0"/>
              <a:t>Footer</a:t>
            </a:r>
          </a:p>
        </p:txBody>
      </p:sp>
      <p:sp>
        <p:nvSpPr>
          <p:cNvPr id="7" name="Date Placeholder 3" hidden="1">
            <a:extLst>
              <a:ext uri="{E90B168B-E99E-4BA4-B967-C68FD49E734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D193628-3CED-49B5-A1CC-1007C37AA768}"/>
              </a:ext>
            </a:extLst>
          </p:cNvPr>
          <p:cNvSpPr txBox="1">
            <a:spLocks noGrp="1"/>
          </p:cNvSpPr>
          <p:nvPr/>
        </p:nvSpPr>
        <p:spPr>
          <a:xfrm>
            <a:off x="894633" y="4771233"/>
            <a:ext cx="2133600" cy="273844"/>
          </a:xfrm>
          <a:prstGeom prst="rect">
            <a:avLst/>
          </a:prstGeom>
          <a:effectLst/>
        </p:spPr>
        <p:txBody>
          <a:bodyPr lIns="91440" tIns="45720" rIns="91440" bIns="45720" numCol="1" spcCol="0" rtlCol="0" anchor="ctr"/>
          <a:lstStyle>
            <a:lvl1pPr marL="0" lvl="0" algn="l" rtl="0">
              <a:lnSpc>
                <a:spcPct val="100000"/>
              </a:lnSpc>
              <a:defRPr lang="en-US" sz="600" b="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l" rtl="0">
              <a:defRPr lang="en-US" sz="600" b="0" i="0" dirty="0">
                <a:solidFill>
                  <a:schemeClr val="bg1">
                    <a:lumMod val="50000"/>
                  </a:schemeClr>
                </a:solidFill>
                <a:latin typeface="+mn-lt"/>
              </a:defRPr>
            </a:pPr>
            <a:r>
              <a:rPr lang="en-US" dirty="0"/>
              <a:t>Date</a:t>
            </a:r>
          </a:p>
        </p:txBody>
      </p:sp>
      <p:sp>
        <p:nvSpPr>
          <p:cNvPr id="8" name="Slide Number Placeholder 5" hidden="1">
            <a:extLst>
              <a:ext uri="{C56930E1-569D-4A07-B6D3-D4676243EB0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484F732-277C-4C6F-BC7F-C7505B856633}"/>
              </a:ext>
            </a:extLst>
          </p:cNvPr>
          <p:cNvSpPr txBox="1">
            <a:spLocks noGrp="1"/>
          </p:cNvSpPr>
          <p:nvPr/>
        </p:nvSpPr>
        <p:spPr>
          <a:xfrm>
            <a:off x="6123448" y="4771233"/>
            <a:ext cx="2133600" cy="273844"/>
          </a:xfrm>
          <a:prstGeom prst="rect">
            <a:avLst/>
          </a:prstGeom>
          <a:effectLst/>
        </p:spPr>
        <p:txBody>
          <a:bodyPr lIns="91440" tIns="45720" rIns="91440" bIns="45720" numCol="1" spcCol="0" rtlCol="0" anchor="ctr"/>
          <a:lstStyle>
            <a:lvl1pPr marL="0" lvl="0" algn="r" rtl="0">
              <a:lnSpc>
                <a:spcPct val="100000"/>
              </a:lnSpc>
              <a:defRPr lang="en-US" sz="600" b="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r" rtl="0">
              <a:defRPr lang="en-US" sz="600" b="0" i="0" dirty="0">
                <a:solidFill>
                  <a:schemeClr val="bg1">
                    <a:lumMod val="50000"/>
                  </a:schemeClr>
                </a:solidFill>
                <a:latin typeface="+mn-lt"/>
              </a:defRPr>
            </a:pPr>
            <a:r>
              <a:rPr lang="en-US" dirty="0"/>
              <a:t>&lt;#&gt;</a:t>
            </a:r>
          </a:p>
        </p:txBody>
      </p:sp>
      <p:sp>
        <p:nvSpPr>
          <p:cNvPr id="9" name="Footer Placeholder 4" hidden="1">
            <a:extLst>
              <a:ext uri="{5F24FDBC-12EC-47D4-B31D-4B5C5F9CD46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1968B61-0C8A-4A8D-A254-DF113D9EF6DD}"/>
              </a:ext>
            </a:extLst>
          </p:cNvPr>
          <p:cNvSpPr txBox="1">
            <a:spLocks noGrp="1"/>
          </p:cNvSpPr>
          <p:nvPr/>
        </p:nvSpPr>
        <p:spPr>
          <a:xfrm>
            <a:off x="3124200" y="4771233"/>
            <a:ext cx="2895600" cy="273844"/>
          </a:xfrm>
          <a:prstGeom prst="rect">
            <a:avLst/>
          </a:prstGeom>
          <a:effectLst/>
        </p:spPr>
        <p:txBody>
          <a:bodyPr lIns="91440" tIns="45720" rIns="91440" bIns="45720" numCol="1" spcCol="0" rtlCol="0" anchor="ctr"/>
          <a:lstStyle>
            <a:lvl1pPr marL="0" lvl="0" algn="ctr" rtl="0">
              <a:lnSpc>
                <a:spcPct val="100000"/>
              </a:lnSpc>
              <a:defRPr lang="en-US" sz="600" b="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ctr" rtl="0">
              <a:defRPr lang="en-US" sz="600" b="0" i="0" dirty="0">
                <a:solidFill>
                  <a:schemeClr val="bg1">
                    <a:lumMod val="50000"/>
                  </a:schemeClr>
                </a:solidFill>
                <a:latin typeface="+mn-lt"/>
              </a:defRPr>
            </a:pPr>
            <a:r>
              <a:rPr lang="en-US" dirty="0"/>
              <a:t>Footer</a:t>
            </a:r>
          </a:p>
        </p:txBody>
      </p:sp>
      <p:sp>
        <p:nvSpPr>
          <p:cNvPr id="10" name="Date Placeholder 3" hidden="1">
            <a:extLst>
              <a:ext uri="{8DCE7CEB-D7BD-4A98-BF04-567ABAB9DC4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82F014F-B24E-4271-9E21-332E862B12CF}"/>
              </a:ext>
            </a:extLst>
          </p:cNvPr>
          <p:cNvSpPr txBox="1">
            <a:spLocks noGrp="1"/>
          </p:cNvSpPr>
          <p:nvPr/>
        </p:nvSpPr>
        <p:spPr>
          <a:xfrm>
            <a:off x="894633" y="4771233"/>
            <a:ext cx="2133600" cy="273844"/>
          </a:xfrm>
          <a:prstGeom prst="rect">
            <a:avLst/>
          </a:prstGeom>
          <a:effectLst/>
        </p:spPr>
        <p:txBody>
          <a:bodyPr lIns="91440" tIns="45720" rIns="91440" bIns="45720" numCol="1" spcCol="0" rtlCol="0" anchor="ctr"/>
          <a:lstStyle>
            <a:lvl1pPr marL="0" lvl="0" algn="l" rtl="0">
              <a:lnSpc>
                <a:spcPct val="100000"/>
              </a:lnSpc>
              <a:defRPr lang="en-US" sz="600" b="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l" rtl="0">
              <a:defRPr lang="en-US" sz="600" b="0" i="0" dirty="0">
                <a:solidFill>
                  <a:schemeClr val="bg1">
                    <a:lumMod val="50000"/>
                  </a:schemeClr>
                </a:solidFill>
                <a:latin typeface="+mn-lt"/>
              </a:defRPr>
            </a:pPr>
            <a:r>
              <a:rPr lang="en-US" dirty="0"/>
              <a:t>Date</a:t>
            </a:r>
          </a:p>
        </p:txBody>
      </p:sp>
      <p:sp>
        <p:nvSpPr>
          <p:cNvPr id="11" name="Title Placeholder 1">
            <a:extLst>
              <a:ext uri="{8EC010AD-9E63-41F6-AFDF-BF6B4AE8A09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757EBCF-6737-4E58-953D-F10A2280C613}"/>
              </a:ext>
            </a:extLst>
          </p:cNvPr>
          <p:cNvSpPr>
            <a:spLocks noGrp="1"/>
          </p:cNvSpPr>
          <p:nvPr>
            <p:ph type="title"/>
          </p:nvPr>
        </p:nvSpPr>
        <p:spPr>
          <a:xfrm>
            <a:off x="762000" y="349045"/>
            <a:ext cx="7620000" cy="857250"/>
          </a:xfrm>
          <a:prstGeom prst="rect">
            <a:avLst/>
          </a:prstGeom>
        </p:spPr>
        <p:txBody>
          <a:bodyPr lIns="91440" tIns="45720" rIns="91440" bIns="45720" rtlCol="0" anchor="b">
            <a:noAutofit/>
          </a:bodyPr>
          <a:lstStyle/>
          <a:p>
            <a:r>
              <a:rPr lang="en-US" dirty="0"/>
              <a:t>Click to edit Master title style</a:t>
            </a:r>
          </a:p>
        </p:txBody>
      </p:sp>
      <p:sp>
        <p:nvSpPr>
          <p:cNvPr id="12" name="Text Placeholder 2">
            <a:extLst>
              <a:ext uri="{443E2D49-DE31-4F44-AAF3-D60C2082153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41CAA9B-039A-46EF-911B-2D7D08D23D41}"/>
              </a:ext>
            </a:extLst>
          </p:cNvPr>
          <p:cNvSpPr>
            <a:spLocks noGrp="1"/>
          </p:cNvSpPr>
          <p:nvPr>
            <p:ph type="body" idx="1"/>
          </p:nvPr>
        </p:nvSpPr>
        <p:spPr>
          <a:xfrm>
            <a:off x="762000" y="1428750"/>
            <a:ext cx="7620000" cy="3048000"/>
          </a:xfrm>
          <a:prstGeom prst="rect">
            <a:avLst/>
          </a:prstGeom>
        </p:spPr>
        <p:txBody>
          <a:bodyPr lIns="91440" tIns="9360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5" hidden="1">
            <a:extLst>
              <a:ext uri="{57E9E722-C150-4E94-8CDA-654EEF1807F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1404F8F-EF7E-403E-8397-9CE6067FE7EA}"/>
              </a:ext>
            </a:extLst>
          </p:cNvPr>
          <p:cNvSpPr>
            <a:spLocks noGrp="1"/>
          </p:cNvSpPr>
          <p:nvPr>
            <p:ph type="sldNum" sz="quarter" idx="4"/>
          </p:nvPr>
        </p:nvSpPr>
        <p:spPr>
          <a:xfrm>
            <a:off x="0" y="4857750"/>
            <a:ext cx="381000" cy="285750"/>
          </a:xfrm>
          <a:prstGeom prst="rect">
            <a:avLst/>
          </a:prstGeom>
        </p:spPr>
        <p:txBody>
          <a:bodyPr lIns="91440" tIns="45720" rIns="91440" bIns="45720" rtlCol="0" anchor="ctr"/>
          <a:lstStyle>
            <a:lvl1pPr lvl="0" algn="ctr">
              <a:defRPr lang="en-US" sz="800" b="0" i="0" dirty="0">
                <a:solidFill>
                  <a:schemeClr val="bg1"/>
                </a:solidFill>
                <a:latin typeface="+mn-lt"/>
              </a:defRPr>
            </a:lvl1pPr>
          </a:lstStyle>
          <a:p>
            <a:r>
              <a:rPr lang="en-US" dirty="0"/>
              <a:t>&lt;#&gt;</a:t>
            </a:r>
          </a:p>
        </p:txBody>
      </p:sp>
      <p:sp>
        <p:nvSpPr>
          <p:cNvPr id="14" name="Footer Placeholder 4">
            <a:extLst>
              <a:ext uri="{506C4D86-1693-4581-8ECE-727A6714E1F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EFE3AFF-47E6-48D5-A082-EF19C1443682}"/>
              </a:ext>
            </a:extLst>
          </p:cNvPr>
          <p:cNvSpPr>
            <a:spLocks noGrp="1"/>
          </p:cNvSpPr>
          <p:nvPr>
            <p:ph type="ftr" sz="quarter" idx="3"/>
          </p:nvPr>
        </p:nvSpPr>
        <p:spPr>
          <a:xfrm>
            <a:off x="2495550" y="4686300"/>
            <a:ext cx="5181600" cy="285750"/>
          </a:xfrm>
          <a:prstGeom prst="rect">
            <a:avLst/>
          </a:prstGeom>
        </p:spPr>
        <p:txBody>
          <a:bodyPr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p>
        </p:txBody>
      </p:sp>
      <p:sp>
        <p:nvSpPr>
          <p:cNvPr id="15" name="Date Placeholder 3">
            <a:extLst>
              <a:ext uri="{4B5DDEF4-7018-4FAB-B5DE-EA6406AE4C7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9D3AC1A-76CE-47BF-A499-C7A173A6E382}"/>
              </a:ext>
            </a:extLst>
          </p:cNvPr>
          <p:cNvSpPr>
            <a:spLocks noGrp="1"/>
          </p:cNvSpPr>
          <p:nvPr>
            <p:ph type="dt" sz="half" idx="2"/>
          </p:nvPr>
        </p:nvSpPr>
        <p:spPr>
          <a:xfrm>
            <a:off x="762000" y="4695033"/>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p>
        </p:txBody>
      </p:sp>
    </p:spTree>
    <p:custDataLst>
      <p:tags r:id="rId16"/>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ftr="0" dt="0"/>
  <p:txStyles>
    <p:titleStyle>
      <a:lvl1pPr lvl="0" algn="l" rtl="0">
        <a:lnSpc>
          <a:spcPct val="100000"/>
        </a:lnSpc>
        <a:spcBef>
          <a:spcPct val="0"/>
        </a:spcBef>
        <a:buNone/>
        <a:defRPr lang="en-US" sz="2000" b="1" i="0" dirty="0">
          <a:solidFill>
            <a:schemeClr val="tx1"/>
          </a:solidFill>
          <a:latin typeface="Zoho Puvi-light"/>
        </a:defRPr>
      </a:lvl1pPr>
    </p:titleStyle>
    <p:bodyStyle>
      <a:lvl1pPr marL="342900" lvl="0" indent="-342900" algn="l" rtl="0">
        <a:lnSpc>
          <a:spcPct val="125000"/>
        </a:lnSpc>
        <a:spcBef>
          <a:spcPts val="1200"/>
        </a:spcBef>
        <a:buClr>
          <a:schemeClr val="accent1"/>
        </a:buClr>
        <a:buFont typeface="Arial"/>
        <a:buChar char="•"/>
        <a:defRPr lang="en-US" sz="1000" b="0" i="0" dirty="0">
          <a:solidFill>
            <a:schemeClr val="tx1"/>
          </a:solidFill>
          <a:latin typeface="+mn-lt"/>
        </a:defRPr>
      </a:lvl1pPr>
      <a:lvl2pPr marL="742950" lvl="1" indent="-285750" algn="l" rtl="0">
        <a:lnSpc>
          <a:spcPct val="125000"/>
        </a:lnSpc>
        <a:spcBef>
          <a:spcPts val="300"/>
        </a:spcBef>
        <a:buClr>
          <a:schemeClr val="tx1">
            <a:lumMod val="50000"/>
            <a:lumOff val="50000"/>
          </a:schemeClr>
        </a:buClr>
        <a:buFont typeface="Arial"/>
        <a:buChar char="-"/>
        <a:defRPr lang="en-US" sz="900" b="0" i="0" dirty="0">
          <a:solidFill>
            <a:schemeClr val="bg1">
              <a:lumMod val="50000"/>
            </a:schemeClr>
          </a:solidFill>
          <a:latin typeface="+mn-lt"/>
        </a:defRPr>
      </a:lvl2pPr>
      <a:lvl3pPr marL="1143000" lvl="2" indent="-228600" algn="l" rtl="0">
        <a:lnSpc>
          <a:spcPct val="125000"/>
        </a:lnSpc>
        <a:spcBef>
          <a:spcPts val="300"/>
        </a:spcBef>
        <a:buClr>
          <a:schemeClr val="tx1">
            <a:lumMod val="50000"/>
            <a:lumOff val="50000"/>
          </a:schemeClr>
        </a:buClr>
        <a:buFont typeface="Arial"/>
        <a:buChar char="-"/>
        <a:defRPr lang="en-US" sz="800" b="0" i="0" dirty="0">
          <a:solidFill>
            <a:schemeClr val="bg1">
              <a:lumMod val="50000"/>
            </a:schemeClr>
          </a:solidFill>
          <a:latin typeface="+mn-lt"/>
        </a:defRPr>
      </a:lvl3pPr>
      <a:lvl4pPr marL="1600200" lvl="3" indent="-228600" algn="l" rtl="0">
        <a:lnSpc>
          <a:spcPct val="125000"/>
        </a:lnSpc>
        <a:spcBef>
          <a:spcPts val="300"/>
        </a:spcBef>
        <a:buClr>
          <a:schemeClr val="tx1">
            <a:lumMod val="50000"/>
            <a:lumOff val="50000"/>
          </a:schemeClr>
        </a:buClr>
        <a:buFont typeface="Arial"/>
        <a:buChar char="-"/>
        <a:defRPr lang="en-US" sz="700" b="0" i="0" dirty="0">
          <a:solidFill>
            <a:schemeClr val="bg1">
              <a:lumMod val="50000"/>
            </a:schemeClr>
          </a:solidFill>
          <a:latin typeface="+mn-lt"/>
        </a:defRPr>
      </a:lvl4pPr>
      <a:lvl5pPr marL="2057400" lvl="4" indent="-228600" algn="l" rtl="0">
        <a:lnSpc>
          <a:spcPct val="125000"/>
        </a:lnSpc>
        <a:spcBef>
          <a:spcPts val="300"/>
        </a:spcBef>
        <a:buClr>
          <a:schemeClr val="tx1">
            <a:lumMod val="50000"/>
            <a:lumOff val="50000"/>
          </a:schemeClr>
        </a:buClr>
        <a:buFont typeface="Arial"/>
        <a:buChar char="-"/>
        <a:defRPr lang="en-US" sz="600" b="0" i="0" dirty="0">
          <a:solidFill>
            <a:schemeClr val="bg1">
              <a:lumMod val="50000"/>
            </a:schemeClr>
          </a:solidFill>
          <a:latin typeface="+mn-lt"/>
        </a:defRPr>
      </a:lvl5pPr>
      <a:lvl6pPr marL="2514600" lvl="5" indent="-228600" algn="l" rtl="0">
        <a:spcBef>
          <a:spcPct val="20000"/>
        </a:spcBef>
        <a:buFont typeface="Arial"/>
        <a:buChar char="-"/>
        <a:defRPr lang="en-US" sz="900" b="0" i="0" dirty="0">
          <a:solidFill>
            <a:schemeClr val="bg1">
              <a:lumMod val="50000"/>
            </a:schemeClr>
          </a:solidFill>
          <a:latin typeface="+mn-lt"/>
        </a:defRPr>
      </a:lvl6pPr>
      <a:lvl7pPr marL="2971800" lvl="6" indent="-228600" algn="l" rtl="0">
        <a:spcBef>
          <a:spcPct val="20000"/>
        </a:spcBef>
        <a:buFont typeface="Arial"/>
        <a:buChar char="-"/>
        <a:defRPr lang="en-US" sz="900" b="0" i="0" dirty="0">
          <a:solidFill>
            <a:schemeClr val="bg1">
              <a:lumMod val="50000"/>
            </a:schemeClr>
          </a:solidFill>
          <a:latin typeface="+mn-lt"/>
        </a:defRPr>
      </a:lvl7pPr>
      <a:lvl8pPr marL="3429000" lvl="7" indent="-228600" algn="l" rtl="0">
        <a:spcBef>
          <a:spcPct val="20000"/>
        </a:spcBef>
        <a:buFont typeface="Arial"/>
        <a:buChar char="-"/>
        <a:defRPr lang="en-US" sz="900" b="0" i="0" dirty="0">
          <a:solidFill>
            <a:schemeClr val="bg1">
              <a:lumMod val="50000"/>
            </a:schemeClr>
          </a:solidFill>
          <a:latin typeface="+mn-lt"/>
        </a:defRPr>
      </a:lvl8pPr>
      <a:lvl9pPr marL="3886200" lvl="8" indent="-228600" algn="l" rtl="0">
        <a:spcBef>
          <a:spcPct val="20000"/>
        </a:spcBef>
        <a:buFont typeface="Arial"/>
        <a:buChar char="-"/>
        <a:defRPr lang="en-US" sz="900" b="0" i="0" dirty="0">
          <a:solidFill>
            <a:schemeClr val="bg1">
              <a:lumMod val="50000"/>
            </a:schemeClr>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5.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https://colab.research.google.com/corgiredirector?site=https%3A%2F%2Fwww.kaggle.com%2Fdatasets%2Fandrewmvd%2Fsp-500-stocks%3Fresource%3Ddownload"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corgiredirector?site=https%3A%2F%2Fstockanalysis.com%2Fstocks%2Fwdc%2Frevenue%2F" TargetMode="External"/><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pic>
        <p:nvPicPr>
          <p:cNvPr id="2" name="Picture Placeholder 1">
            <a:extLst>
              <a:ext uri="{BFEF0614-C0AB-493C-8C1A-93C6EC3BE59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97D072A-40E8-42F3-ABB5-236A4D660AA6}"/>
              </a:ext>
            </a:extLst>
          </p:cNvPr>
          <p:cNvPicPr>
            <a:picLocks noGrp="1" noChangeAspect="1"/>
          </p:cNvPicPr>
          <p:nvPr>
            <p:ph type="pic"/>
          </p:nvPr>
        </p:nvPicPr>
        <p:blipFill>
          <a:blip r:embed="rId2">
            <a:alphaModFix/>
          </a:blip>
          <a:srcRect l="24383" r="24383"/>
          <a:stretch>
            <a:fillRect/>
          </a:stretch>
        </p:blipFill>
        <p:spPr>
          <a:xfrm>
            <a:off x="0" y="0"/>
            <a:ext cx="3953770" cy="5143500"/>
          </a:xfrm>
          <a:noFill/>
          <a:ln w="28575" cap="flat">
            <a:noFill/>
            <a:prstDash val="solid"/>
            <a:round/>
          </a:ln>
        </p:spPr>
      </p:pic>
      <p:sp>
        <p:nvSpPr>
          <p:cNvPr id="3" name="Title 2">
            <a:extLst>
              <a:ext uri="{01BB7721-1249-4E21-9FA2-F5C23B792DE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E1BEE4F-8149-4A3A-A9C0-93A4983880DB}"/>
              </a:ext>
            </a:extLst>
          </p:cNvPr>
          <p:cNvSpPr>
            <a:spLocks noGrp="1"/>
          </p:cNvSpPr>
          <p:nvPr>
            <p:ph type="title" idx="4"/>
          </p:nvPr>
        </p:nvSpPr>
        <p:spPr>
          <a:xfrm>
            <a:off x="4410265" y="438997"/>
            <a:ext cx="3775633" cy="230524"/>
          </a:xfrm>
          <a:noFill/>
          <a:ln>
            <a:noFill/>
          </a:ln>
        </p:spPr>
        <p:txBody>
          <a:bodyPr rtlCol="0">
            <a:noAutofit/>
          </a:bodyPr>
          <a:lstStyle/>
          <a:p>
            <a:r>
              <a:rPr lang="en-US" sz="1000" b="0" dirty="0">
                <a:solidFill>
                  <a:schemeClr val="tx1"/>
                </a:solidFill>
                <a:latin typeface="+mj-lt"/>
              </a:rPr>
              <a:t>MATH 448 - Introduction to Statistics and Machine Learning </a:t>
            </a:r>
          </a:p>
        </p:txBody>
      </p:sp>
      <p:pic>
        <p:nvPicPr>
          <p:cNvPr id="4" name="Picture 3">
            <a:extLst>
              <a:ext uri="{304033D6-C2A2-41D1-8F48-A6F3E85F9D4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68240EC-4C18-4D8E-BF60-C021C8DEFE6C}"/>
              </a:ext>
            </a:extLst>
          </p:cNvPr>
          <p:cNvPicPr>
            <a:picLocks noChangeAspect="1"/>
          </p:cNvPicPr>
          <p:nvPr/>
        </p:nvPicPr>
        <p:blipFill>
          <a:blip r:embed="rId3"/>
          <a:srcRect l="17529" r="17529"/>
          <a:stretch>
            <a:fillRect/>
          </a:stretch>
        </p:blipFill>
        <p:spPr>
          <a:xfrm>
            <a:off x="6995702" y="2806760"/>
            <a:ext cx="2148297" cy="2336282"/>
          </a:xfrm>
          <a:prstGeom prst="rect">
            <a:avLst/>
          </a:prstGeom>
          <a:noFill/>
          <a:ln w="9525" cap="flat">
            <a:noFill/>
            <a:prstDash val="solid"/>
            <a:round/>
          </a:ln>
        </p:spPr>
      </p:pic>
      <p:sp>
        <p:nvSpPr>
          <p:cNvPr id="5" name="Title 4">
            <a:extLst>
              <a:ext uri="{FF92734D-9E54-4612-B1CB-3F8AA52B296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724FA38-4FA1-47B1-898D-484B1E62746B}"/>
              </a:ext>
            </a:extLst>
          </p:cNvPr>
          <p:cNvSpPr>
            <a:spLocks noGrp="1"/>
          </p:cNvSpPr>
          <p:nvPr>
            <p:ph type="title" idx="5"/>
          </p:nvPr>
        </p:nvSpPr>
        <p:spPr>
          <a:xfrm>
            <a:off x="4410265" y="1004039"/>
            <a:ext cx="4171721" cy="1468202"/>
          </a:xfrm>
          <a:noFill/>
          <a:ln>
            <a:noFill/>
          </a:ln>
        </p:spPr>
        <p:txBody>
          <a:bodyPr rtlCol="0">
            <a:noAutofit/>
          </a:bodyPr>
          <a:lstStyle/>
          <a:p>
            <a:r>
              <a:rPr lang="en-US" sz="4400" dirty="0"/>
              <a:t>Model to Predict </a:t>
            </a:r>
            <a:r>
              <a:rPr lang="en-US" sz="4400" dirty="0">
                <a:solidFill>
                  <a:srgbClr val="6A11CB"/>
                </a:solidFill>
              </a:rPr>
              <a:t>Stock Price</a:t>
            </a:r>
          </a:p>
        </p:txBody>
      </p:sp>
    </p:spTree>
    <p:extLst>
      <p:ext uri="{F3F37FD4-2EF5-40DE-A5C5-BC3C8FFC2002}">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p:stCondLst>
                                            <p:cond delay="0"/>
                                          </p:stCondLst>
                                        </p:cTn>
                                        <p:tgtEl>
                                          <p:spTgt spid="5"/>
                                        </p:tgtEl>
                                        <p:attrNameLst>
                                          <p:attrName>ppt_x</p:attrName>
                                        </p:attrNameLst>
                                      </p:cBhvr>
                                      <p:tavLst>
                                        <p:tav tm="0">
                                          <p:val>
                                            <p:strVal val="1+#ppt_w/2"/>
                                          </p:val>
                                        </p:tav>
                                        <p:tav tm="100000">
                                          <p:val>
                                            <p:strVal val="#ppt_x"/>
                                          </p:val>
                                        </p:tav>
                                      </p:tavLst>
                                    </p:anim>
                                    <p:anim calcmode="lin" valueType="num">
                                      <p:cBhvr additive="base">
                                        <p:cTn id="8" dur="1500">
                                          <p:stCondLst>
                                            <p:cond delay="0"/>
                                          </p:stCondLst>
                                        </p:cTn>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cond evt="onBegin" delay="0">
                          <p:tn val="2"/>
                        </p:cond>
                      </p:stCondLst>
                      <p:childTnLst>
                        <p:par>
                          <p:cTn id="10" fill="hold">
                            <p:stCondLst>
                              <p:cond delay="0"/>
                            </p:stCondLst>
                            <p:childTnLst>
                              <p:par>
                                <p:cTn id="11" presetID="2" presetClass="entr" presetSubtype="2" fill="hold" grpId="1"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500">
                                          <p:stCondLst>
                                            <p:cond delay="0"/>
                                          </p:stCondLst>
                                        </p:cTn>
                                        <p:tgtEl>
                                          <p:spTgt spid="3"/>
                                        </p:tgtEl>
                                        <p:attrNameLst>
                                          <p:attrName>ppt_x</p:attrName>
                                        </p:attrNameLst>
                                      </p:cBhvr>
                                      <p:tavLst>
                                        <p:tav tm="0">
                                          <p:val>
                                            <p:strVal val="1+#ppt_w/2"/>
                                          </p:val>
                                        </p:tav>
                                        <p:tav tm="100000">
                                          <p:val>
                                            <p:strVal val="#ppt_x"/>
                                          </p:val>
                                        </p:tav>
                                      </p:tavLst>
                                    </p:anim>
                                    <p:anim calcmode="lin" valueType="num">
                                      <p:cBhvr additive="base">
                                        <p:cTn id="14" dur="1500">
                                          <p:stCondLst>
                                            <p:cond delay="0"/>
                                          </p:stCondLst>
                                        </p:cTn>
                                        <p:tgtEl>
                                          <p:spTgt spid="3"/>
                                        </p:tgtEl>
                                        <p:attrNameLst>
                                          <p:attrName>ppt_y</p:attrName>
                                        </p:attrNameLst>
                                      </p:cBhvr>
                                      <p:tavLst>
                                        <p:tav tm="0">
                                          <p:val>
                                            <p:strVal val="#ppt_y"/>
                                          </p:val>
                                        </p:tav>
                                        <p:tav tm="100000">
                                          <p:val>
                                            <p:strVal val="#ppt_y"/>
                                          </p:val>
                                        </p:tav>
                                      </p:tavLst>
                                    </p:anim>
                                  </p:childTnLst>
                                </p:cTn>
                              </p:par>
                              <p:par>
                                <p:cTn id="15" presetID="2" presetClass="entr" presetSubtype="4" fill="hold" grpId="2"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500">
                                          <p:stCondLst>
                                            <p:cond delay="0"/>
                                          </p:stCondLst>
                                        </p:cTn>
                                        <p:tgtEl>
                                          <p:spTgt spid="4"/>
                                        </p:tgtEl>
                                        <p:attrNameLst>
                                          <p:attrName>ppt_x</p:attrName>
                                        </p:attrNameLst>
                                      </p:cBhvr>
                                      <p:tavLst>
                                        <p:tav tm="0">
                                          <p:val>
                                            <p:strVal val="#ppt_x"/>
                                          </p:val>
                                        </p:tav>
                                        <p:tav tm="100000">
                                          <p:val>
                                            <p:strVal val="#ppt_x"/>
                                          </p:val>
                                        </p:tav>
                                      </p:tavLst>
                                    </p:anim>
                                    <p:anim calcmode="lin" valueType="num">
                                      <p:cBhvr additive="base">
                                        <p:cTn id="18" dur="1500">
                                          <p:stCondLst>
                                            <p:cond delay="0"/>
                                          </p:stCondLst>
                                        </p:cTn>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utoUpdateAnimBg="0"/>
      <p:bldP spid="4" grpId="2" animBg="1"/>
      <p:bldP spid="5"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pic>
        <p:nvPicPr>
          <p:cNvPr id="2" name="Picture Placeholder 1">
            <a:extLst>
              <a:ext uri="{0C17C66C-4CCC-4CC4-898A-4BFBB883384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907E4AE-CD89-4A35-B5A8-7E7BC25C5C08}"/>
              </a:ext>
            </a:extLst>
          </p:cNvPr>
          <p:cNvPicPr>
            <a:picLocks noGrp="1" noChangeAspect="1"/>
          </p:cNvPicPr>
          <p:nvPr>
            <p:ph type="pic"/>
          </p:nvPr>
        </p:nvPicPr>
        <p:blipFill>
          <a:blip r:embed="rId2"/>
          <a:srcRect l="40030" t="-530" r="24820" b="530"/>
          <a:stretch>
            <a:fillRect/>
          </a:stretch>
        </p:blipFill>
        <p:spPr>
          <a:xfrm>
            <a:off x="-1379877" y="-13449"/>
            <a:ext cx="4550178" cy="5150843"/>
          </a:xfrm>
          <a:noFill/>
        </p:spPr>
      </p:pic>
      <p:sp>
        <p:nvSpPr>
          <p:cNvPr id="3" name="Rounded Rectangle 2">
            <a:extLst>
              <a:ext uri="{96D29D81-2F0A-4403-A089-964E807B23F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77B9F7E-3196-492C-9A60-B0040E0366A6}"/>
              </a:ext>
            </a:extLst>
          </p:cNvPr>
          <p:cNvSpPr/>
          <p:nvPr/>
        </p:nvSpPr>
        <p:spPr>
          <a:xfrm>
            <a:off x="4164654" y="742950"/>
            <a:ext cx="2210161" cy="1902399"/>
          </a:xfrm>
          <a:prstGeom prst="roundRect">
            <a:avLst>
              <a:gd name="adj" fmla="val 5078"/>
            </a:avLst>
          </a:prstGeom>
          <a:solidFill>
            <a:schemeClr val="accent2">
              <a:lumMod val="40000"/>
              <a:lumOff val="60000"/>
            </a:schemeClr>
          </a:solidFill>
          <a:ln w="9525" cap="flat">
            <a:noFill/>
            <a:prstDash val="solid"/>
            <a:round/>
          </a:ln>
          <a:effectLst>
            <a:outerShdw blurRad="127000" dir="2700000">
              <a:srgbClr val="3F3F3F">
                <a:alpha val="19999"/>
              </a:srgbClr>
            </a:outerShdw>
            <a:reflection stA="48000" endPos="35000" sy="-100000" algn="bl" rotWithShape="0"/>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4" name="Rounded Rectangle 3">
            <a:extLst>
              <a:ext uri="{03954B5C-B3E5-45D8-9BAE-CC286990BA0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0A65BB0-F6D9-4C0C-AEE2-180CA4844DDA}"/>
              </a:ext>
            </a:extLst>
          </p:cNvPr>
          <p:cNvSpPr/>
          <p:nvPr/>
        </p:nvSpPr>
        <p:spPr>
          <a:xfrm>
            <a:off x="6611036" y="742950"/>
            <a:ext cx="2210161" cy="1902399"/>
          </a:xfrm>
          <a:prstGeom prst="roundRect">
            <a:avLst>
              <a:gd name="adj" fmla="val 5078"/>
            </a:avLst>
          </a:prstGeom>
          <a:solidFill>
            <a:schemeClr val="accent3">
              <a:lumMod val="20000"/>
              <a:lumOff val="80000"/>
            </a:schemeClr>
          </a:solidFill>
          <a:ln w="9525" cap="flat">
            <a:noFill/>
            <a:prstDash val="solid"/>
            <a:round/>
          </a:ln>
          <a:effectLst>
            <a:outerShdw blurRad="127000" dir="2700000">
              <a:srgbClr val="3F3F3F">
                <a:alpha val="19999"/>
              </a:srgbClr>
            </a:outerShdw>
            <a:reflection stA="48000" endPos="35000" sy="-100000" algn="bl" rotWithShape="0"/>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5" name="Rounded Rectangle 4">
            <a:extLst>
              <a:ext uri="{B52F2B52-1CAE-48E7-962A-1AC9A6B0331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885838F-84C6-45F4-B2EE-97BD85255BA6}"/>
              </a:ext>
            </a:extLst>
          </p:cNvPr>
          <p:cNvSpPr/>
          <p:nvPr/>
        </p:nvSpPr>
        <p:spPr>
          <a:xfrm>
            <a:off x="6058328" y="2876550"/>
            <a:ext cx="2210161" cy="1902399"/>
          </a:xfrm>
          <a:prstGeom prst="roundRect">
            <a:avLst>
              <a:gd name="adj" fmla="val 5078"/>
            </a:avLst>
          </a:prstGeom>
          <a:solidFill>
            <a:schemeClr val="accent6">
              <a:lumMod val="20000"/>
              <a:lumOff val="80000"/>
            </a:schemeClr>
          </a:solidFill>
          <a:ln w="9525" cap="flat">
            <a:noFill/>
            <a:prstDash val="solid"/>
            <a:round/>
          </a:ln>
          <a:effectLst>
            <a:outerShdw blurRad="127000" dir="2700000">
              <a:srgbClr val="3F3F3F">
                <a:alpha val="19999"/>
              </a:srgbClr>
            </a:outerShdw>
            <a:reflection stA="48000" endPos="35000" sy="-100000" algn="bl" rotWithShape="0"/>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6" name="Rounded Rectangle 5">
            <a:extLst>
              <a:ext uri="{D06BEE52-6CFB-4DA5-AD4E-3507018DB7E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811A442-0A41-4D02-BB7C-491CCE86B103}"/>
              </a:ext>
            </a:extLst>
          </p:cNvPr>
          <p:cNvSpPr/>
          <p:nvPr/>
        </p:nvSpPr>
        <p:spPr>
          <a:xfrm>
            <a:off x="3602745" y="2876550"/>
            <a:ext cx="2210161" cy="1902399"/>
          </a:xfrm>
          <a:prstGeom prst="roundRect">
            <a:avLst>
              <a:gd name="adj" fmla="val 5078"/>
            </a:avLst>
          </a:prstGeom>
          <a:solidFill>
            <a:schemeClr val="accent5">
              <a:lumMod val="20000"/>
              <a:lumOff val="80000"/>
            </a:schemeClr>
          </a:solidFill>
          <a:ln w="9525" cap="flat">
            <a:noFill/>
            <a:prstDash val="solid"/>
            <a:round/>
          </a:ln>
          <a:effectLst>
            <a:outerShdw blurRad="127000" dir="2700000">
              <a:srgbClr val="3F3F3F">
                <a:alpha val="19999"/>
              </a:srgbClr>
            </a:outerShdw>
            <a:reflection stA="48000" endPos="35000" sy="-100000" algn="bl" rotWithShape="0"/>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7" name="Title 1">
            <a:extLst>
              <a:ext uri="{0BBC95EE-7116-4B71-906C-4E2C7B2E467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54949B8-1DED-4247-926A-DB2E47F912E5}"/>
              </a:ext>
            </a:extLst>
          </p:cNvPr>
          <p:cNvSpPr>
            <a:spLocks noGrp="1"/>
          </p:cNvSpPr>
          <p:nvPr>
            <p:ph type="title" idx="1"/>
          </p:nvPr>
        </p:nvSpPr>
        <p:spPr>
          <a:xfrm>
            <a:off x="0" y="209550"/>
            <a:ext cx="2420140" cy="419100"/>
          </a:xfrm>
          <a:noFill/>
          <a:ln>
            <a:noFill/>
          </a:ln>
        </p:spPr>
        <p:txBody>
          <a:bodyPr rtlCol="0" anchor="ctr">
            <a:noAutofit/>
          </a:bodyPr>
          <a:lstStyle/>
          <a:p>
            <a:r>
              <a:rPr lang="en-US" sz="2000" b="1" dirty="0">
                <a:latin typeface="Zoho Puvi"/>
              </a:rPr>
              <a:t>Machine Learning Models</a:t>
            </a:r>
          </a:p>
        </p:txBody>
      </p:sp>
      <p:sp>
        <p:nvSpPr>
          <p:cNvPr id="8" name="Title 7">
            <a:extLst>
              <a:ext uri="{C40B24E1-05BF-4533-A694-0763FB806D5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9193DEB-2682-4DAD-8FA7-A2F2E1BD3C22}"/>
              </a:ext>
            </a:extLst>
          </p:cNvPr>
          <p:cNvSpPr>
            <a:spLocks noGrp="1"/>
          </p:cNvSpPr>
          <p:nvPr>
            <p:ph type="title" idx="9"/>
          </p:nvPr>
        </p:nvSpPr>
        <p:spPr>
          <a:xfrm>
            <a:off x="4182027" y="1528314"/>
            <a:ext cx="2175414" cy="331670"/>
          </a:xfrm>
          <a:noFill/>
          <a:ln>
            <a:noFill/>
          </a:ln>
        </p:spPr>
        <p:txBody>
          <a:bodyPr rtlCol="0">
            <a:noAutofit/>
          </a:bodyPr>
          <a:lstStyle/>
          <a:p>
            <a:r>
              <a:rPr lang="en-US" sz="1200" dirty="0">
                <a:latin typeface="Zoho Puvi-demi_bold"/>
              </a:rPr>
              <a:t>Data Preparation and Cleaning</a:t>
            </a:r>
          </a:p>
        </p:txBody>
      </p:sp>
      <p:sp>
        <p:nvSpPr>
          <p:cNvPr id="9" name="Title 8">
            <a:extLst>
              <a:ext uri="{28FCEDC7-BD10-4E03-AC6C-B66AEC51911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B53B2B2-AA18-482F-80CA-AF3B01B37570}"/>
              </a:ext>
            </a:extLst>
          </p:cNvPr>
          <p:cNvSpPr>
            <a:spLocks noGrp="1"/>
          </p:cNvSpPr>
          <p:nvPr>
            <p:ph type="title" idx="10"/>
          </p:nvPr>
        </p:nvSpPr>
        <p:spPr>
          <a:xfrm>
            <a:off x="3674821" y="3637245"/>
            <a:ext cx="2066010" cy="381000"/>
          </a:xfrm>
          <a:noFill/>
          <a:ln>
            <a:noFill/>
          </a:ln>
        </p:spPr>
        <p:txBody>
          <a:bodyPr rtlCol="0">
            <a:noAutofit/>
          </a:bodyPr>
          <a:lstStyle/>
          <a:p>
            <a:r>
              <a:rPr lang="en-US" sz="1200" dirty="0">
                <a:latin typeface="Zoho Puvi-demi_bold"/>
              </a:rPr>
              <a:t>Data Scaling and splitting</a:t>
            </a:r>
          </a:p>
        </p:txBody>
      </p:sp>
      <p:sp>
        <p:nvSpPr>
          <p:cNvPr id="10" name="Title 9">
            <a:extLst>
              <a:ext uri="{86E89F51-DF71-4518-B8BD-AF938A956B1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8B3706D-EFC3-4313-B685-04BDF724C11A}"/>
              </a:ext>
            </a:extLst>
          </p:cNvPr>
          <p:cNvSpPr>
            <a:spLocks noGrp="1"/>
          </p:cNvSpPr>
          <p:nvPr>
            <p:ph type="title" idx="11"/>
          </p:nvPr>
        </p:nvSpPr>
        <p:spPr>
          <a:xfrm>
            <a:off x="6685054" y="1506616"/>
            <a:ext cx="2062124" cy="375056"/>
          </a:xfrm>
          <a:noFill/>
          <a:ln>
            <a:noFill/>
          </a:ln>
        </p:spPr>
        <p:txBody>
          <a:bodyPr rtlCol="0">
            <a:noAutofit/>
          </a:bodyPr>
          <a:lstStyle/>
          <a:p>
            <a:r>
              <a:rPr lang="en-US" sz="1200" dirty="0">
                <a:latin typeface="Zoho Puvi-demi_bold"/>
              </a:rPr>
              <a:t>Feature engineering</a:t>
            </a:r>
          </a:p>
        </p:txBody>
      </p:sp>
      <p:sp>
        <p:nvSpPr>
          <p:cNvPr id="11" name="Title 10">
            <a:extLst>
              <a:ext uri="{C7F5F676-BB1A-44F2-B0A0-9028442CA90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452AED2-9C14-4F59-AF24-B34BF9D2601E}"/>
              </a:ext>
            </a:extLst>
          </p:cNvPr>
          <p:cNvSpPr>
            <a:spLocks noGrp="1"/>
          </p:cNvSpPr>
          <p:nvPr>
            <p:ph type="title" idx="12"/>
          </p:nvPr>
        </p:nvSpPr>
        <p:spPr>
          <a:xfrm>
            <a:off x="6120746" y="3637245"/>
            <a:ext cx="2066925" cy="381000"/>
          </a:xfrm>
          <a:noFill/>
          <a:ln>
            <a:noFill/>
          </a:ln>
        </p:spPr>
        <p:txBody>
          <a:bodyPr rtlCol="0">
            <a:noAutofit/>
          </a:bodyPr>
          <a:lstStyle/>
          <a:p>
            <a:r>
              <a:rPr lang="en-US" sz="1200" dirty="0">
                <a:latin typeface="Zoho Puvi-demi_bold"/>
              </a:rPr>
              <a:t>Model Training and Evaluation</a:t>
            </a:r>
          </a:p>
        </p:txBody>
      </p:sp>
      <p:sp>
        <p:nvSpPr>
          <p:cNvPr id="12" name="Freeform 11">
            <a:extLst>
              <a:ext uri="{FE4637B6-6B79-49E8-9511-9AFECB97D47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CF5BBC6-0AF3-4EAA-B8DB-BB4E6CAF5DD4}"/>
              </a:ext>
            </a:extLst>
          </p:cNvPr>
          <p:cNvSpPr>
            <a:spLocks noChangeAspect="1"/>
          </p:cNvSpPr>
          <p:nvPr/>
        </p:nvSpPr>
        <p:spPr>
          <a:xfrm>
            <a:off x="2202637" y="485098"/>
            <a:ext cx="703455" cy="67351"/>
          </a:xfrm>
          <a:custGeom>
            <a:avLst/>
            <a:gdLst/>
            <a:ahLst/>
            <a:cxnLst/>
            <a:rect l="0" t="0" r="r" b="b"/>
            <a:pathLst>
              <a:path w="703456" h="67352">
                <a:moveTo>
                  <a:pt x="703456" y="37044"/>
                </a:moveTo>
                <a:cubicBezTo>
                  <a:pt x="705315" y="35184"/>
                  <a:pt x="705315" y="32168"/>
                  <a:pt x="703456" y="30308"/>
                </a:cubicBezTo>
                <a:lnTo>
                  <a:pt x="673147" y="0"/>
                </a:lnTo>
                <a:cubicBezTo>
                  <a:pt x="671287" y="-1860"/>
                  <a:pt x="668271" y="-1860"/>
                  <a:pt x="666412" y="0"/>
                </a:cubicBezTo>
                <a:cubicBezTo>
                  <a:pt x="664552" y="1860"/>
                  <a:pt x="664552" y="4875"/>
                  <a:pt x="666412" y="6735"/>
                </a:cubicBezTo>
                <a:lnTo>
                  <a:pt x="693352" y="33676"/>
                </a:lnTo>
                <a:lnTo>
                  <a:pt x="666412" y="60617"/>
                </a:lnTo>
                <a:cubicBezTo>
                  <a:pt x="664552" y="62477"/>
                  <a:pt x="664552" y="65492"/>
                  <a:pt x="666412" y="67352"/>
                </a:cubicBezTo>
                <a:cubicBezTo>
                  <a:pt x="668271" y="69212"/>
                  <a:pt x="671287" y="69212"/>
                  <a:pt x="673147" y="67352"/>
                </a:cubicBezTo>
                <a:lnTo>
                  <a:pt x="703456" y="37044"/>
                </a:lnTo>
                <a:close/>
                <a:moveTo>
                  <a:pt x="0" y="38438"/>
                </a:moveTo>
                <a:lnTo>
                  <a:pt x="700088" y="38438"/>
                </a:lnTo>
                <a:lnTo>
                  <a:pt x="700088" y="28913"/>
                </a:lnTo>
                <a:lnTo>
                  <a:pt x="0" y="28913"/>
                </a:lnTo>
                <a:lnTo>
                  <a:pt x="0" y="38438"/>
                </a:lnTo>
                <a:close/>
              </a:path>
            </a:pathLst>
          </a:custGeom>
          <a:solidFill>
            <a:schemeClr val="bg1"/>
          </a:solidFill>
          <a:ln>
            <a:noFill/>
          </a:ln>
        </p:spPr>
        <p:txBody>
          <a:bodyPr rtlCol="0" anchor="ctr">
            <a:noAutofit/>
          </a:bodyPr>
          <a:lstStyle/>
          <a:p>
            <a:pPr algn="ctr"/>
            <a:endParaRPr lang="en-US" dirty="0"/>
          </a:p>
        </p:txBody>
      </p:sp>
      <p:sp>
        <p:nvSpPr>
          <p:cNvPr id="13" name="TextBox 12">
            <a:extLst>
              <a:ext uri="{095B2C15-8E62-477B-A566-190E832DDF1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0CD8543-3F55-45FA-9155-028E7976EDD0}"/>
              </a:ext>
            </a:extLst>
          </p:cNvPr>
          <p:cNvSpPr txBox="1"/>
          <p:nvPr/>
        </p:nvSpPr>
        <p:spPr>
          <a:xfrm>
            <a:off x="3434505" y="209550"/>
            <a:ext cx="5524500" cy="677284"/>
          </a:xfrm>
          <a:prstGeom prst="rect">
            <a:avLst/>
          </a:prstGeom>
        </p:spPr>
        <p:txBody>
          <a:bodyPr lIns="95250" tIns="47625" rIns="95250" bIns="47625" rtlCol="0">
            <a:noAutofit/>
          </a:bodyPr>
          <a:lstStyle/>
          <a:p>
            <a:pPr algn="ctr">
              <a:defRPr lang="en-US" sz="1400" dirty="0"/>
            </a:pPr>
            <a:r>
              <a:rPr lang="en-US" sz="1200" b="0" dirty="0">
                <a:solidFill>
                  <a:schemeClr val="tx1"/>
                </a:solidFill>
                <a:latin typeface="Zoho Puvi"/>
              </a:rPr>
              <a:t>To perform stock price prediction using machine learning models like linear regression, Lasso, Ridge. I have done it in steps.</a:t>
            </a:r>
          </a:p>
        </p:txBody>
      </p:sp>
    </p:spTree>
    <p:extLst>
      <p:ext uri="{C15554CD-B311-47F4-9D4F-2269FFE1284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7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Freeform 1">
            <a:extLst>
              <a:ext uri="{271377C1-6966-4EE6-B6E2-7532182F9A6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1A6B225-83B1-4FF0-85C8-707BC30726E8}"/>
              </a:ext>
            </a:extLst>
          </p:cNvPr>
          <p:cNvSpPr>
            <a:spLocks noChangeAspect="1"/>
          </p:cNvSpPr>
          <p:nvPr/>
        </p:nvSpPr>
        <p:spPr>
          <a:xfrm>
            <a:off x="1691135" y="713698"/>
            <a:ext cx="703455" cy="67351"/>
          </a:xfrm>
          <a:custGeom>
            <a:avLst/>
            <a:gdLst/>
            <a:ahLst/>
            <a:cxnLst/>
            <a:rect l="0" t="0" r="r" b="b"/>
            <a:pathLst>
              <a:path w="703456" h="67352">
                <a:moveTo>
                  <a:pt x="703456" y="37044"/>
                </a:moveTo>
                <a:cubicBezTo>
                  <a:pt x="705315" y="35184"/>
                  <a:pt x="705315" y="32168"/>
                  <a:pt x="703456" y="30308"/>
                </a:cubicBezTo>
                <a:lnTo>
                  <a:pt x="673147" y="0"/>
                </a:lnTo>
                <a:cubicBezTo>
                  <a:pt x="671287" y="-1860"/>
                  <a:pt x="668271" y="-1860"/>
                  <a:pt x="666412" y="0"/>
                </a:cubicBezTo>
                <a:cubicBezTo>
                  <a:pt x="664552" y="1860"/>
                  <a:pt x="664552" y="4875"/>
                  <a:pt x="666412" y="6735"/>
                </a:cubicBezTo>
                <a:lnTo>
                  <a:pt x="693352" y="33676"/>
                </a:lnTo>
                <a:lnTo>
                  <a:pt x="666412" y="60617"/>
                </a:lnTo>
                <a:cubicBezTo>
                  <a:pt x="664552" y="62477"/>
                  <a:pt x="664552" y="65492"/>
                  <a:pt x="666412" y="67352"/>
                </a:cubicBezTo>
                <a:cubicBezTo>
                  <a:pt x="668271" y="69212"/>
                  <a:pt x="671287" y="69212"/>
                  <a:pt x="673147" y="67352"/>
                </a:cubicBezTo>
                <a:lnTo>
                  <a:pt x="703456" y="37044"/>
                </a:lnTo>
                <a:close/>
                <a:moveTo>
                  <a:pt x="0" y="38438"/>
                </a:moveTo>
                <a:lnTo>
                  <a:pt x="700088" y="38438"/>
                </a:lnTo>
                <a:lnTo>
                  <a:pt x="700088" y="28913"/>
                </a:lnTo>
                <a:lnTo>
                  <a:pt x="0" y="28913"/>
                </a:lnTo>
                <a:lnTo>
                  <a:pt x="0" y="38438"/>
                </a:ln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endParaRPr lang="en-US" dirty="0"/>
          </a:p>
        </p:txBody>
      </p:sp>
      <p:sp>
        <p:nvSpPr>
          <p:cNvPr id="3" name="Title 1">
            <a:extLst>
              <a:ext uri="{B5F80F41-D28D-44AD-8FDC-CFE13DFBFCA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BD084C3-12C5-4D7F-BBFC-E9077EBE64D7}"/>
              </a:ext>
            </a:extLst>
          </p:cNvPr>
          <p:cNvSpPr>
            <a:spLocks noGrp="1"/>
          </p:cNvSpPr>
          <p:nvPr>
            <p:ph type="title" idx="2"/>
          </p:nvPr>
        </p:nvSpPr>
        <p:spPr>
          <a:noFill/>
          <a:ln>
            <a:noFill/>
          </a:ln>
        </p:spPr>
        <p:txBody>
          <a:bodyPr rtlCol="0"/>
          <a:lstStyle/>
          <a:p>
            <a:r>
              <a:rPr lang="en-US" b="1" dirty="0" err="1">
                <a:latin typeface="+mj-lt"/>
              </a:rPr>
              <a:t>Data Preparation and Cleaning</a:t>
            </a:r>
          </a:p>
        </p:txBody>
      </p:sp>
      <p:sp>
        <p:nvSpPr>
          <p:cNvPr id="4" name="Content Placeholder 2">
            <a:extLst>
              <a:ext uri="{4B6892BD-A494-4321-BB54-D164786D66E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88E1986-9ACB-418A-8500-4C10C8047257}"/>
              </a:ext>
            </a:extLst>
          </p:cNvPr>
          <p:cNvSpPr>
            <a:spLocks noGrp="1"/>
          </p:cNvSpPr>
          <p:nvPr>
            <p:ph idx="3"/>
          </p:nvPr>
        </p:nvSpPr>
        <p:spPr>
          <a:xfrm>
            <a:off x="285864" y="1143000"/>
            <a:ext cx="2753344" cy="1190625"/>
          </a:xfrm>
        </p:spPr>
        <p:txBody>
          <a:bodyPr rtlCol="0">
            <a:normAutofit/>
          </a:bodyPr>
          <a:lstStyle/>
          <a:p>
            <a:r>
              <a:rPr lang="en-US" sz="1000" b="1" dirty="0">
                <a:latin typeface="Zoho Puvi"/>
              </a:rPr>
              <a:t>Date Conversion - </a:t>
            </a:r>
            <a:r>
              <a:rPr lang="en-US" sz="1000" dirty="0">
                <a:latin typeface="Zoho Puvi-light"/>
              </a:rPr>
              <a:t> Date columns in the stock and index </a:t>
            </a:r>
            <a:r>
              <a:rPr lang="en-US" sz="1000" dirty="0" err="1">
                <a:latin typeface="Zoho Puvi-light"/>
              </a:rPr>
              <a:t>dataframes</a:t>
            </a:r>
            <a:r>
              <a:rPr lang="en-US" sz="1000" dirty="0">
                <a:latin typeface="Zoho Puvi-light"/>
              </a:rPr>
              <a:t> are converted to </a:t>
            </a:r>
            <a:r>
              <a:rPr lang="en-US" sz="1000" dirty="0" err="1">
                <a:latin typeface="Zoho Puvi-light"/>
              </a:rPr>
              <a:t>datetime</a:t>
            </a:r>
            <a:r>
              <a:rPr lang="en-US" sz="1000" dirty="0">
                <a:latin typeface="Zoho Puvi-light"/>
              </a:rPr>
              <a:t> objects for time series.</a:t>
            </a:r>
          </a:p>
        </p:txBody>
      </p:sp>
      <p:sp>
        <p:nvSpPr>
          <p:cNvPr id="5" name="Content Placeholder 2">
            <a:extLst>
              <a:ext uri="{F72AA6C8-4414-4BCD-89BD-4F789F5096A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94A33DC-D9E6-43F3-B976-F805E4BB53DC}"/>
              </a:ext>
            </a:extLst>
          </p:cNvPr>
          <p:cNvSpPr>
            <a:spLocks noGrp="1"/>
          </p:cNvSpPr>
          <p:nvPr>
            <p:ph idx="4"/>
          </p:nvPr>
        </p:nvSpPr>
        <p:spPr>
          <a:xfrm>
            <a:off x="3209134" y="1743075"/>
            <a:ext cx="2725731" cy="1190625"/>
          </a:xfrm>
        </p:spPr>
        <p:txBody>
          <a:bodyPr rtlCol="0"/>
          <a:lstStyle/>
          <a:p>
            <a:r>
              <a:rPr lang="en-US" b="1" dirty="0">
                <a:latin typeface="Zoho Puvi"/>
              </a:rPr>
              <a:t>Eliminating NA's</a:t>
            </a:r>
            <a:r>
              <a:rPr lang="en-US" dirty="0">
                <a:latin typeface="Zoho Puvi-light"/>
              </a:rPr>
              <a:t> - Since df_index data has dates starting from 2010 and df_stocks has dates starting from 2014 i have eliminated the additional dates in df_index.</a:t>
            </a:r>
          </a:p>
        </p:txBody>
      </p:sp>
      <p:sp>
        <p:nvSpPr>
          <p:cNvPr id="6" name="Content Placeholder 5">
            <a:extLst>
              <a:ext uri="{A95344CB-5B38-4AED-9717-DCD5F1266C5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96EE6DD-CF1F-420C-BEC6-D4430B38C4E7}"/>
              </a:ext>
            </a:extLst>
          </p:cNvPr>
          <p:cNvSpPr>
            <a:spLocks noGrp="1"/>
          </p:cNvSpPr>
          <p:nvPr>
            <p:ph/>
          </p:nvPr>
        </p:nvSpPr>
        <p:spPr>
          <a:xfrm>
            <a:off x="266700" y="2695575"/>
            <a:ext cx="2772508" cy="1190625"/>
          </a:xfrm>
        </p:spPr>
        <p:txBody>
          <a:bodyPr rtlCol="0">
            <a:normAutofit/>
          </a:bodyPr>
          <a:lstStyle/>
          <a:p>
            <a:r>
              <a:rPr lang="en-US" sz="1000" b="1" dirty="0">
                <a:latin typeface="Zoho Puvi"/>
              </a:rPr>
              <a:t>Stock Symbol Selection - </a:t>
            </a:r>
            <a:r>
              <a:rPr lang="en-US" sz="1000" dirty="0">
                <a:latin typeface="Zoho Puvi-light"/>
              </a:rPr>
              <a:t>While selecting the stock symbol, i have Chossen Microsoft. As it is the company with highest market cap and higher correlation</a:t>
            </a:r>
          </a:p>
        </p:txBody>
      </p:sp>
      <p:sp>
        <p:nvSpPr>
          <p:cNvPr id="7" name="Content Placeholder 6">
            <a:extLst>
              <a:ext uri="{CED3F955-52A6-4D75-AE73-5A077F5C56A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ADFD61D-4FD2-4A4F-A020-D6B3F09F8B9A}"/>
              </a:ext>
            </a:extLst>
          </p:cNvPr>
          <p:cNvSpPr>
            <a:spLocks noGrp="1"/>
          </p:cNvSpPr>
          <p:nvPr>
            <p:ph idx="1"/>
          </p:nvPr>
        </p:nvSpPr>
        <p:spPr>
          <a:xfrm>
            <a:off x="3209134" y="3324225"/>
            <a:ext cx="2725731" cy="1190625"/>
          </a:xfr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0"/>
          </a:gradFill>
          <a:ln w="9525" cap="flat">
            <a:solidFill>
              <a:schemeClr val="accent1">
                <a:shade val="95000"/>
                <a:satMod val="104999"/>
              </a:schemeClr>
            </a:solidFill>
            <a:prstDash val="solid"/>
            <a:miter lim="800000"/>
          </a:ln>
          <a:effectLst>
            <a:outerShdw blurRad="50800" dist="95250" dir="2700000">
              <a:srgbClr val="3F3F3F">
                <a:alpha val="39999"/>
              </a:srgbClr>
            </a:outerShdw>
          </a:effectLst>
        </p:spPr>
        <p:txBody>
          <a:bodyPr rtlCol="0"/>
          <a:lstStyle/>
          <a:p>
            <a:r>
              <a:rPr lang="en-US" sz="1000" dirty="0">
                <a:latin typeface="Zoho Puvi-medium"/>
              </a:rPr>
              <a:t>We can select any company from the S&amp;P 500 list and run the model</a:t>
            </a:r>
          </a:p>
        </p:txBody>
      </p:sp>
      <p:pic>
        <p:nvPicPr>
          <p:cNvPr id="8" name="Picture Placeholder 7">
            <a:extLst>
              <a:ext uri="{3CA13674-2987-48AA-B4BD-AB42D21BE1A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3D566A2-A2B4-461F-BC25-08178B288D7C}"/>
              </a:ext>
            </a:extLst>
          </p:cNvPr>
          <p:cNvPicPr>
            <a:picLocks noGrp="1" noChangeAspect="1"/>
          </p:cNvPicPr>
          <p:nvPr>
            <p:ph type="pic" idx="7"/>
          </p:nvPr>
        </p:nvPicPr>
        <p:blipFill>
          <a:blip r:embed="rId2">
            <a:duotone>
              <a:srgbClr val="000000"/>
              <a:schemeClr val="accent2">
                <a:tint val="45000"/>
                <a:satMod val="400000"/>
              </a:schemeClr>
            </a:duotone>
            <a:lum bright="27000" contrast="37000"/>
            <a:extLst>
              <a:ext uri="{71F58C2D-F8C2-4D7A-800C-DDEECF33CA4E}">
                <a14:imgProps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a14:imgLayer>
                    <a14:imgEffect>
                      <a14:brightnessContrast bright="27000" contrast="37000"/>
                    </a14:imgEffect>
                  </a14:imgLayer>
                </a14:imgProps>
              </a:ext>
              <a:ext uri="{50CB048F-2709-4900-9CD3-67CF0FCE04AE}">
                <a14:useLocalDpi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val="0"/>
              </a:ext>
            </a:extLst>
          </a:blip>
          <a:srcRect l="270" t="-730" r="64160" b="730"/>
          <a:stretch>
            <a:fillRect/>
          </a:stretch>
        </p:blipFill>
        <p:spPr>
          <a:xfrm>
            <a:off x="5997013" y="-136150"/>
            <a:ext cx="3210519" cy="5256914"/>
          </a:xfrm>
          <a:noFill/>
        </p:spPr>
      </p:pic>
    </p:spTree>
    <p:extLst>
      <p:ext uri="{593290E4-E704-4552-8E25-1E55F832D5D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78"/>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FBD3C09-5D8A-4DEC-8624-1C39327D113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6EC12CB-CC03-4E79-AC7F-C50ED329AD87}"/>
              </a:ext>
            </a:extLst>
          </p:cNvPr>
          <p:cNvSpPr>
            <a:spLocks noGrp="1"/>
          </p:cNvSpPr>
          <p:nvPr>
            <p:ph type="title" idx="10"/>
          </p:nvPr>
        </p:nvSpPr>
        <p:spPr>
          <a:xfrm>
            <a:off x="295275" y="361950"/>
            <a:ext cx="4962525" cy="400050"/>
          </a:xfrm>
          <a:noFill/>
          <a:ln>
            <a:noFill/>
          </a:ln>
        </p:spPr>
        <p:txBody>
          <a:bodyPr rtlCol="0"/>
          <a:lstStyle/>
          <a:p>
            <a:r>
              <a:rPr lang="en-US" b="1" dirty="0">
                <a:latin typeface="+mj-lt"/>
              </a:rPr>
              <a:t>Feature Engineering</a:t>
            </a:r>
          </a:p>
        </p:txBody>
      </p:sp>
      <p:sp>
        <p:nvSpPr>
          <p:cNvPr id="3" name="Title 2">
            <a:extLst>
              <a:ext uri="{844AA7DC-D935-4013-BBE4-1193C251A39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C5A1BF5-84AA-406F-A4AC-6DEC5668B7CE}"/>
              </a:ext>
            </a:extLst>
          </p:cNvPr>
          <p:cNvSpPr>
            <a:spLocks noGrp="1"/>
          </p:cNvSpPr>
          <p:nvPr>
            <p:ph type="title" idx="15"/>
          </p:nvPr>
        </p:nvSpPr>
        <p:spPr>
          <a:xfrm>
            <a:off x="444093" y="1748513"/>
            <a:ext cx="2667000" cy="381000"/>
          </a:xfrm>
          <a:noFill/>
          <a:ln>
            <a:noFill/>
          </a:ln>
        </p:spPr>
        <p:txBody>
          <a:bodyPr rtlCol="0">
            <a:normAutofit/>
          </a:bodyPr>
          <a:lstStyle/>
          <a:p>
            <a:r>
              <a:rPr lang="en-US" sz="1400" dirty="0"/>
              <a:t>Digital Marketing</a:t>
            </a:r>
          </a:p>
        </p:txBody>
      </p:sp>
      <p:sp>
        <p:nvSpPr>
          <p:cNvPr id="4" name="Title 3">
            <a:extLst>
              <a:ext uri="{0927CF09-5ECF-4EB9-A590-20CCC89A0F5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2324119-EE31-472C-829C-FE615FC8868B}"/>
              </a:ext>
            </a:extLst>
          </p:cNvPr>
          <p:cNvSpPr>
            <a:spLocks noGrp="1"/>
          </p:cNvSpPr>
          <p:nvPr>
            <p:ph type="title" idx="16"/>
          </p:nvPr>
        </p:nvSpPr>
        <p:spPr>
          <a:xfrm>
            <a:off x="3238500" y="1095375"/>
            <a:ext cx="2667000" cy="381000"/>
          </a:xfrm>
          <a:noFill/>
          <a:ln>
            <a:noFill/>
          </a:ln>
        </p:spPr>
        <p:txBody>
          <a:bodyPr rtlCol="0">
            <a:normAutofit/>
          </a:bodyPr>
          <a:lstStyle/>
          <a:p>
            <a:r>
              <a:rPr lang="en-US" sz="1400" b="0" dirty="0">
                <a:latin typeface="Zoho Puvi"/>
              </a:rPr>
              <a:t>Percentage Change</a:t>
            </a:r>
          </a:p>
        </p:txBody>
      </p:sp>
      <p:sp>
        <p:nvSpPr>
          <p:cNvPr id="5" name="Title 4">
            <a:extLst>
              <a:ext uri="{CADB251F-2C3C-476A-A66A-7A8FB9D3A29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3705F36-2C4F-445C-8164-3B397D021C6E}"/>
              </a:ext>
            </a:extLst>
          </p:cNvPr>
          <p:cNvSpPr>
            <a:spLocks noGrp="1"/>
          </p:cNvSpPr>
          <p:nvPr>
            <p:ph type="title" idx="17"/>
          </p:nvPr>
        </p:nvSpPr>
        <p:spPr>
          <a:xfrm>
            <a:off x="6109944" y="1102690"/>
            <a:ext cx="2667000" cy="381000"/>
          </a:xfrm>
          <a:noFill/>
          <a:ln>
            <a:noFill/>
          </a:ln>
        </p:spPr>
        <p:txBody>
          <a:bodyPr rtlCol="0">
            <a:normAutofit/>
          </a:bodyPr>
          <a:lstStyle/>
          <a:p>
            <a:r>
              <a:rPr lang="en-US" sz="1400" b="0" dirty="0">
                <a:latin typeface="Zoho Puvi"/>
              </a:rPr>
              <a:t>Market_cap to </a:t>
            </a:r>
            <a:r>
              <a:rPr lang="en-US" sz="1400" b="0" dirty="0" err="1">
                <a:latin typeface="Zoho Puvi"/>
              </a:rPr>
              <a:t>EBITDA</a:t>
            </a:r>
            <a:r>
              <a:rPr lang="en-US" sz="1400" b="0" dirty="0">
                <a:latin typeface="Zoho Puvi"/>
              </a:rPr>
              <a:t> Ratio</a:t>
            </a:r>
          </a:p>
        </p:txBody>
      </p:sp>
      <p:sp>
        <p:nvSpPr>
          <p:cNvPr id="6" name="Title 5">
            <a:extLst>
              <a:ext uri="{FDA0C93F-61D3-4291-9F27-38E4617664C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C1DA7CC-ED84-4D95-91F5-9C4F752C63D6}"/>
              </a:ext>
            </a:extLst>
          </p:cNvPr>
          <p:cNvSpPr>
            <a:spLocks noGrp="1"/>
          </p:cNvSpPr>
          <p:nvPr>
            <p:ph type="title" idx="18"/>
          </p:nvPr>
        </p:nvSpPr>
        <p:spPr>
          <a:xfrm>
            <a:off x="357530" y="2977591"/>
            <a:ext cx="2667000" cy="381000"/>
          </a:xfrm>
          <a:noFill/>
          <a:ln>
            <a:noFill/>
          </a:ln>
        </p:spPr>
        <p:txBody>
          <a:bodyPr rtlCol="0"/>
          <a:lstStyle/>
          <a:p>
            <a:r>
              <a:rPr lang="en-US" sz="1400" b="0" dirty="0">
                <a:latin typeface="Zoho Puvi"/>
              </a:rPr>
              <a:t>S&amp;P 500 Index</a:t>
            </a:r>
          </a:p>
        </p:txBody>
      </p:sp>
      <p:sp>
        <p:nvSpPr>
          <p:cNvPr id="7" name="Title 6">
            <a:extLst>
              <a:ext uri="{DC53BBEF-D6C9-4676-861F-F3C53C31907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BBF9F21-87A8-4B16-B79A-9A752535F680}"/>
              </a:ext>
            </a:extLst>
          </p:cNvPr>
          <p:cNvSpPr>
            <a:spLocks noGrp="1"/>
          </p:cNvSpPr>
          <p:nvPr>
            <p:ph type="title" idx="19"/>
          </p:nvPr>
        </p:nvSpPr>
        <p:spPr>
          <a:xfrm>
            <a:off x="3238500" y="2984906"/>
            <a:ext cx="2667000" cy="381000"/>
          </a:xfrm>
          <a:noFill/>
          <a:ln>
            <a:noFill/>
          </a:ln>
        </p:spPr>
        <p:txBody>
          <a:bodyPr rtlCol="0">
            <a:normAutofit fontScale="90000"/>
          </a:bodyPr>
          <a:lstStyle/>
          <a:p>
            <a:r>
              <a:rPr lang="en-US" sz="1400" b="0" dirty="0">
                <a:latin typeface="Zoho Puvi"/>
              </a:rPr>
              <a:t>Moving Average Convergence Divergence(</a:t>
            </a:r>
            <a:r>
              <a:rPr lang="en-US" sz="1400" b="0" dirty="0" err="1">
                <a:latin typeface="Zoho Puvi"/>
              </a:rPr>
              <a:t>MACD</a:t>
            </a:r>
            <a:r>
              <a:rPr lang="en-US" sz="1400" b="0" dirty="0">
                <a:latin typeface="Zoho Puvi"/>
              </a:rPr>
              <a:t>)</a:t>
            </a:r>
          </a:p>
        </p:txBody>
      </p:sp>
      <p:sp>
        <p:nvSpPr>
          <p:cNvPr id="8" name="Title 7">
            <a:extLst>
              <a:ext uri="{BC0D11C4-15C8-4A0B-8168-74F74792129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5CB52E9-DC59-437D-82BE-6FEC9EA09557}"/>
              </a:ext>
            </a:extLst>
          </p:cNvPr>
          <p:cNvSpPr>
            <a:spLocks noGrp="1"/>
          </p:cNvSpPr>
          <p:nvPr>
            <p:ph type="title" idx="20"/>
          </p:nvPr>
        </p:nvSpPr>
        <p:spPr>
          <a:xfrm>
            <a:off x="6117260" y="2982696"/>
            <a:ext cx="2676525" cy="365788"/>
          </a:xfrm>
          <a:noFill/>
          <a:ln>
            <a:noFill/>
          </a:ln>
        </p:spPr>
        <p:txBody>
          <a:bodyPr rtlCol="0">
            <a:normAutofit/>
          </a:bodyPr>
          <a:lstStyle/>
          <a:p>
            <a:r>
              <a:rPr lang="en-US" sz="1400" b="0" dirty="0">
                <a:latin typeface="Zoho Puvi"/>
              </a:rPr>
              <a:t>Volatility</a:t>
            </a:r>
          </a:p>
        </p:txBody>
      </p:sp>
      <p:sp>
        <p:nvSpPr>
          <p:cNvPr id="9" name="Content Placeholder 8">
            <a:extLst>
              <a:ext uri="{DCB1C748-9DA8-4ED3-8D35-10F40B33E0E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16D73F5-2D95-470B-A8BF-6AA7A4297DD3}"/>
              </a:ext>
            </a:extLst>
          </p:cNvPr>
          <p:cNvSpPr>
            <a:spLocks noGrp="1"/>
          </p:cNvSpPr>
          <p:nvPr>
            <p:ph idx="21"/>
          </p:nvPr>
        </p:nvSpPr>
        <p:spPr>
          <a:xfrm>
            <a:off x="342900" y="1466850"/>
            <a:ext cx="2667000" cy="1333500"/>
          </a:xfrm>
          <a:noFill/>
          <a:ln>
            <a:noFill/>
          </a:ln>
        </p:spPr>
        <p:txBody>
          <a:bodyPr rtlCol="0"/>
          <a:lstStyle/>
          <a:p>
            <a:r>
              <a:rPr lang="en-US" sz="1000" dirty="0">
                <a:latin typeface="Zoho Puvi-light"/>
              </a:rPr>
              <a:t>The Moving averages and standard deviations over 20-day and 5-day is used to account for short-term and medium-term trends and volatility.</a:t>
            </a:r>
          </a:p>
        </p:txBody>
      </p:sp>
      <p:sp>
        <p:nvSpPr>
          <p:cNvPr id="10" name="Content Placeholder 9">
            <a:extLst>
              <a:ext uri="{0B359590-05E3-4A79-A14C-9740DBFE9BB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CCD5490-08C1-4CC0-886E-4A743B786703}"/>
              </a:ext>
            </a:extLst>
          </p:cNvPr>
          <p:cNvSpPr>
            <a:spLocks noGrp="1"/>
          </p:cNvSpPr>
          <p:nvPr>
            <p:ph idx="23"/>
          </p:nvPr>
        </p:nvSpPr>
        <p:spPr>
          <a:xfrm>
            <a:off x="6109944" y="1466850"/>
            <a:ext cx="2667000" cy="1330232"/>
          </a:xfrm>
          <a:noFill/>
          <a:ln>
            <a:noFill/>
          </a:ln>
        </p:spPr>
        <p:txBody>
          <a:bodyPr rtlCol="0"/>
          <a:lstStyle/>
          <a:p>
            <a:r>
              <a:rPr lang="en-US" sz="1000" dirty="0">
                <a:latin typeface="Zoho Puvi-light"/>
              </a:rPr>
              <a:t>The MCap_EBITDA_Ratio is calculated, which is useful to find the value of the company relative to its earnings before interest, taxes, depreciation, and amortization.</a:t>
            </a:r>
          </a:p>
        </p:txBody>
      </p:sp>
      <p:sp>
        <p:nvSpPr>
          <p:cNvPr id="11" name="Content Placeholder 10">
            <a:extLst>
              <a:ext uri="{2F3FE954-2D9E-4B3A-B19D-D3CA6C127F4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05A3EAD-A9CB-4D3A-A747-6E869693A682}"/>
              </a:ext>
            </a:extLst>
          </p:cNvPr>
          <p:cNvSpPr>
            <a:spLocks noGrp="1"/>
          </p:cNvSpPr>
          <p:nvPr>
            <p:ph idx="24"/>
          </p:nvPr>
        </p:nvSpPr>
        <p:spPr>
          <a:xfrm>
            <a:off x="352329" y="3404520"/>
            <a:ext cx="2667000" cy="1333500"/>
          </a:xfrm>
          <a:noFill/>
          <a:ln>
            <a:noFill/>
          </a:ln>
        </p:spPr>
        <p:txBody>
          <a:bodyPr rtlCol="0"/>
          <a:lstStyle/>
          <a:p>
            <a:r>
              <a:rPr lang="en-US" sz="1000" dirty="0">
                <a:latin typeface="Zoho Puvi-light"/>
              </a:rPr>
              <a:t>This is used to capture the impact of movement in S&amp;P 500 on stock price of the </a:t>
            </a:r>
            <a:r>
              <a:rPr lang="en-US" sz="1000" dirty="0" err="1">
                <a:latin typeface="Zoho Puvi-light"/>
              </a:rPr>
              <a:t>chossen</a:t>
            </a:r>
            <a:r>
              <a:rPr lang="en-US" sz="1000" dirty="0">
                <a:latin typeface="Zoho Puvi-light"/>
              </a:rPr>
              <a:t> company</a:t>
            </a:r>
          </a:p>
        </p:txBody>
      </p:sp>
      <p:sp>
        <p:nvSpPr>
          <p:cNvPr id="12" name="Content Placeholder 11">
            <a:extLst>
              <a:ext uri="{53A6DA1E-1E46-4360-A278-C8DC4D3B7E1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FB2213F-51B6-4A9C-A185-A1A59C33159F}"/>
              </a:ext>
            </a:extLst>
          </p:cNvPr>
          <p:cNvSpPr>
            <a:spLocks noGrp="1"/>
          </p:cNvSpPr>
          <p:nvPr>
            <p:ph idx="25"/>
          </p:nvPr>
        </p:nvSpPr>
        <p:spPr>
          <a:xfrm>
            <a:off x="3238500" y="3400425"/>
            <a:ext cx="2667000" cy="1333500"/>
          </a:xfrm>
          <a:noFill/>
          <a:ln>
            <a:noFill/>
          </a:ln>
        </p:spPr>
        <p:txBody>
          <a:bodyPr rtlCol="0">
            <a:noAutofit/>
          </a:bodyPr>
          <a:lstStyle/>
          <a:p>
            <a:r>
              <a:rPr lang="en-US" sz="900" dirty="0">
                <a:latin typeface="Zoho Puvi-light"/>
              </a:rPr>
              <a:t> The 26-day and 12-day Exponential moving average (</a:t>
            </a:r>
            <a:r>
              <a:rPr lang="en-US" sz="900" dirty="0" err="1">
                <a:latin typeface="Zoho Puvi-light"/>
              </a:rPr>
              <a:t>EMA</a:t>
            </a:r>
            <a:r>
              <a:rPr lang="en-US" sz="900" dirty="0">
                <a:latin typeface="Zoho Puvi-light"/>
              </a:rPr>
              <a:t>) are used to compute the Moving Average Convergence Divergence (</a:t>
            </a:r>
            <a:r>
              <a:rPr lang="en-US" sz="900" dirty="0" err="1">
                <a:latin typeface="Zoho Puvi-light"/>
              </a:rPr>
              <a:t>MACD</a:t>
            </a:r>
            <a:r>
              <a:rPr lang="en-US" sz="900" dirty="0">
                <a:latin typeface="Zoho Puvi-light"/>
              </a:rPr>
              <a:t>), an indicator to help identify price trends, measure trend momentum, often used to gauge the momentum of stock prices.</a:t>
            </a:r>
          </a:p>
        </p:txBody>
      </p:sp>
      <p:sp>
        <p:nvSpPr>
          <p:cNvPr id="13" name="Content Placeholder 12">
            <a:extLst>
              <a:ext uri="{463E2A97-81D2-45F3-8FFB-9FBB73B7B20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AD5D8D7-76AE-4ABF-AA36-6BEA12873FAC}"/>
              </a:ext>
            </a:extLst>
          </p:cNvPr>
          <p:cNvSpPr>
            <a:spLocks noGrp="1"/>
          </p:cNvSpPr>
          <p:nvPr>
            <p:ph idx="26"/>
          </p:nvPr>
        </p:nvSpPr>
        <p:spPr>
          <a:xfrm>
            <a:off x="6124574" y="3390900"/>
            <a:ext cx="2667000" cy="1333500"/>
          </a:xfrm>
          <a:noFill/>
          <a:ln>
            <a:noFill/>
          </a:ln>
        </p:spPr>
        <p:txBody>
          <a:bodyPr rtlCol="0"/>
          <a:lstStyle/>
          <a:p>
            <a:r>
              <a:rPr lang="en-US" sz="1000" dirty="0">
                <a:latin typeface="Zoho Puvi-light"/>
              </a:rPr>
              <a:t>Measures the volatility over a 30-day window as the ratio of the standard deviation to the mean of 'Adj Close', providing a normalized measure of price variability.</a:t>
            </a:r>
          </a:p>
        </p:txBody>
      </p:sp>
      <p:sp>
        <p:nvSpPr>
          <p:cNvPr id="14" name="Content Placeholder 13">
            <a:extLst>
              <a:ext uri="{3DBB444A-BD41-4431-BD1B-27ED30753E8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C28D6BD-EA0B-4BDA-9F1A-CB46F1D41FEC}"/>
              </a:ext>
            </a:extLst>
          </p:cNvPr>
          <p:cNvSpPr>
            <a:spLocks noGrp="1"/>
          </p:cNvSpPr>
          <p:nvPr>
            <p:ph idx="27"/>
          </p:nvPr>
        </p:nvSpPr>
        <p:spPr>
          <a:xfrm>
            <a:off x="3238500" y="1466850"/>
            <a:ext cx="2667000" cy="1330232"/>
          </a:xfrm>
          <a:noFill/>
          <a:ln>
            <a:noFill/>
          </a:ln>
        </p:spPr>
        <p:txBody>
          <a:bodyPr rtlCol="0"/>
          <a:lstStyle/>
          <a:p>
            <a:r>
              <a:rPr lang="en-US" sz="1000" dirty="0">
                <a:latin typeface="Zoho Puvi-light"/>
              </a:rPr>
              <a:t>It computes the daily change in stock price as percentage change, providing a measure of daily price movement.</a:t>
            </a:r>
          </a:p>
        </p:txBody>
      </p:sp>
      <p:sp>
        <p:nvSpPr>
          <p:cNvPr id="15" name="Freeform 14">
            <a:extLst>
              <a:ext uri="{20B9C536-07E4-415A-A526-E8EFFFF40F1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6A39ED4-3BB9-4E53-A3A9-80286DFEE79B}"/>
              </a:ext>
            </a:extLst>
          </p:cNvPr>
          <p:cNvSpPr>
            <a:spLocks noChangeAspect="1"/>
          </p:cNvSpPr>
          <p:nvPr/>
        </p:nvSpPr>
        <p:spPr>
          <a:xfrm>
            <a:off x="3193523" y="546696"/>
            <a:ext cx="703455" cy="67351"/>
          </a:xfrm>
          <a:custGeom>
            <a:avLst/>
            <a:gdLst/>
            <a:ahLst/>
            <a:cxnLst/>
            <a:rect l="0" t="0" r="r" b="b"/>
            <a:pathLst>
              <a:path w="703456" h="67352">
                <a:moveTo>
                  <a:pt x="703456" y="37044"/>
                </a:moveTo>
                <a:cubicBezTo>
                  <a:pt x="705315" y="35184"/>
                  <a:pt x="705315" y="32168"/>
                  <a:pt x="703456" y="30308"/>
                </a:cubicBezTo>
                <a:lnTo>
                  <a:pt x="673147" y="0"/>
                </a:lnTo>
                <a:cubicBezTo>
                  <a:pt x="671287" y="-1860"/>
                  <a:pt x="668271" y="-1860"/>
                  <a:pt x="666412" y="0"/>
                </a:cubicBezTo>
                <a:cubicBezTo>
                  <a:pt x="664552" y="1860"/>
                  <a:pt x="664552" y="4875"/>
                  <a:pt x="666412" y="6735"/>
                </a:cubicBezTo>
                <a:lnTo>
                  <a:pt x="693352" y="33676"/>
                </a:lnTo>
                <a:lnTo>
                  <a:pt x="666412" y="60617"/>
                </a:lnTo>
                <a:cubicBezTo>
                  <a:pt x="664552" y="62477"/>
                  <a:pt x="664552" y="65492"/>
                  <a:pt x="666412" y="67352"/>
                </a:cubicBezTo>
                <a:cubicBezTo>
                  <a:pt x="668271" y="69212"/>
                  <a:pt x="671287" y="69212"/>
                  <a:pt x="673147" y="67352"/>
                </a:cubicBezTo>
                <a:lnTo>
                  <a:pt x="703456" y="37044"/>
                </a:lnTo>
                <a:close/>
                <a:moveTo>
                  <a:pt x="0" y="38438"/>
                </a:moveTo>
                <a:lnTo>
                  <a:pt x="700088" y="38438"/>
                </a:lnTo>
                <a:lnTo>
                  <a:pt x="700088" y="28913"/>
                </a:lnTo>
                <a:lnTo>
                  <a:pt x="0" y="28913"/>
                </a:lnTo>
                <a:lnTo>
                  <a:pt x="0" y="38438"/>
                </a:ln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endParaRPr lang="en-US" dirty="0"/>
          </a:p>
        </p:txBody>
      </p:sp>
      <p:sp>
        <p:nvSpPr>
          <p:cNvPr id="16" name="TextBox 15">
            <a:extLst>
              <a:ext uri="{A4D0EB40-86E5-4B55-A464-FA0B2AD51A9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15F3284-6D35-49DE-B09B-4A9624829193}"/>
              </a:ext>
            </a:extLst>
          </p:cNvPr>
          <p:cNvSpPr txBox="1">
            <a:spLocks noGrp="1"/>
          </p:cNvSpPr>
          <p:nvPr/>
        </p:nvSpPr>
        <p:spPr>
          <a:xfrm>
            <a:off x="332070" y="1084545"/>
            <a:ext cx="2667000" cy="381000"/>
          </a:xfrm>
          <a:prstGeom prst="rect">
            <a:avLst/>
          </a:prstGeom>
          <a:noFill/>
          <a:ln w="9525" cap="flat">
            <a:noFill/>
            <a:prstDash val="solid"/>
            <a:round/>
          </a:ln>
          <a:effectLst/>
        </p:spPr>
        <p:txBody>
          <a:bodyPr lIns="91440" tIns="0" rIns="91440" bIns="0" numCol="1" spcCol="0" rtlCol="0" anchor="ctr">
            <a:normAutofit fontScale="92500" lnSpcReduction="10000"/>
          </a:bodyPr>
          <a:lstStyle>
            <a:lvl1pPr marL="0" lvl="0" algn="ctr" rtl="0">
              <a:lnSpc>
                <a:spcPct val="100000"/>
              </a:lnSpc>
              <a:spcBef>
                <a:spcPct val="0"/>
              </a:spcBef>
              <a:spcAft>
                <a:spcPts val="0"/>
              </a:spcAft>
              <a:buNone/>
              <a:defRPr lang="en-US" sz="1800" b="0" i="0" cap="none" dirty="0">
                <a:solidFill>
                  <a:schemeClr val="bg1"/>
                </a:solidFill>
                <a:latin typeface="Zoho Puvi"/>
              </a:defRPr>
            </a:lvl1pPr>
            <a:lvl2pPr marL="457200" lvl="1" algn="l" rtl="0">
              <a:lnSpc>
                <a:spcPct val="100000"/>
              </a:lnSpc>
              <a:spcBef>
                <a:spcPts val="0"/>
              </a:spcBef>
              <a:spcAft>
                <a:spcPts val="0"/>
              </a:spcAft>
              <a:defRPr lang="en-US" sz="1800" dirty="0">
                <a:solidFill>
                  <a:schemeClr val="tx1"/>
                </a:solidFill>
                <a:latin typeface="Zoho Puvi"/>
              </a:defRPr>
            </a:lvl2pPr>
            <a:lvl3pPr marL="914400" lvl="2" algn="l" rtl="0">
              <a:lnSpc>
                <a:spcPct val="100000"/>
              </a:lnSpc>
              <a:spcBef>
                <a:spcPts val="0"/>
              </a:spcBef>
              <a:spcAft>
                <a:spcPts val="0"/>
              </a:spcAft>
              <a:defRPr lang="en-US" sz="1800" dirty="0">
                <a:solidFill>
                  <a:schemeClr val="tx1"/>
                </a:solidFill>
                <a:latin typeface="Zoho Puvi"/>
              </a:defRPr>
            </a:lvl3pPr>
            <a:lvl4pPr marL="1371600" lvl="3" algn="l" rtl="0">
              <a:lnSpc>
                <a:spcPct val="100000"/>
              </a:lnSpc>
              <a:spcBef>
                <a:spcPts val="0"/>
              </a:spcBef>
              <a:spcAft>
                <a:spcPts val="0"/>
              </a:spcAft>
              <a:defRPr lang="en-US" sz="1800" dirty="0">
                <a:solidFill>
                  <a:schemeClr val="tx1"/>
                </a:solidFill>
                <a:latin typeface="Zoho Puvi"/>
              </a:defRPr>
            </a:lvl4pPr>
            <a:lvl5pPr marL="1828800" lvl="4" algn="l" rtl="0">
              <a:lnSpc>
                <a:spcPct val="100000"/>
              </a:lnSpc>
              <a:spcBef>
                <a:spcPts val="0"/>
              </a:spcBef>
              <a:spcAft>
                <a:spcPts val="0"/>
              </a:spcAft>
              <a:defRPr lang="en-US" sz="1800" dirty="0">
                <a:solidFill>
                  <a:schemeClr val="tx1"/>
                </a:solidFill>
                <a:latin typeface="Zoho Puvi"/>
              </a:defRPr>
            </a:lvl5pPr>
            <a:lvl6pPr marL="2286000" lvl="5" algn="l" rtl="0">
              <a:lnSpc>
                <a:spcPct val="100000"/>
              </a:lnSpc>
              <a:spcBef>
                <a:spcPts val="0"/>
              </a:spcBef>
              <a:spcAft>
                <a:spcPts val="0"/>
              </a:spcAft>
              <a:defRPr lang="en-US" sz="1800" dirty="0">
                <a:solidFill>
                  <a:schemeClr val="tx1"/>
                </a:solidFill>
                <a:latin typeface="Zoho Puvi"/>
              </a:defRPr>
            </a:lvl6pPr>
            <a:lvl7pPr marL="2743200" lvl="6" algn="l" rtl="0">
              <a:lnSpc>
                <a:spcPct val="100000"/>
              </a:lnSpc>
              <a:spcBef>
                <a:spcPts val="0"/>
              </a:spcBef>
              <a:spcAft>
                <a:spcPts val="0"/>
              </a:spcAft>
              <a:defRPr lang="en-US" sz="1800" dirty="0">
                <a:solidFill>
                  <a:schemeClr val="tx1"/>
                </a:solidFill>
                <a:latin typeface="Zoho Puvi"/>
              </a:defRPr>
            </a:lvl7pPr>
            <a:lvl8pPr marL="3200400" lvl="7" algn="l" rtl="0">
              <a:lnSpc>
                <a:spcPct val="100000"/>
              </a:lnSpc>
              <a:spcBef>
                <a:spcPts val="0"/>
              </a:spcBef>
              <a:spcAft>
                <a:spcPts val="0"/>
              </a:spcAft>
              <a:defRPr lang="en-US" sz="1800" dirty="0">
                <a:solidFill>
                  <a:schemeClr val="tx1"/>
                </a:solidFill>
                <a:latin typeface="Zoho Puvi"/>
              </a:defRPr>
            </a:lvl8pPr>
            <a:lvl9pPr marL="3657600" lvl="8" algn="l" rtl="0">
              <a:lnSpc>
                <a:spcPct val="100000"/>
              </a:lnSpc>
              <a:spcBef>
                <a:spcPts val="0"/>
              </a:spcBef>
              <a:spcAft>
                <a:spcPts val="0"/>
              </a:spcAft>
              <a:defRPr lang="en-US" sz="1800" dirty="0">
                <a:solidFill>
                  <a:schemeClr val="tx1"/>
                </a:solidFill>
                <a:latin typeface="Zoho Puvi"/>
              </a:defRPr>
            </a:lvl9pPr>
          </a:lstStyle>
          <a:p>
            <a:pPr marL="0" lvl="0" algn="ctr" rtl="0">
              <a:lnSpc>
                <a:spcPct val="100000"/>
              </a:lnSpc>
              <a:spcBef>
                <a:spcPct val="0"/>
              </a:spcBef>
              <a:spcAft>
                <a:spcPts val="0"/>
              </a:spcAft>
              <a:buNone/>
            </a:pPr>
            <a:r>
              <a:rPr lang="en-US" sz="1400" b="0" i="0" cap="none" dirty="0">
                <a:solidFill>
                  <a:schemeClr val="bg1"/>
                </a:solidFill>
                <a:latin typeface="Zoho Puvi"/>
              </a:rPr>
              <a:t>Moving Average and Standard deviation</a:t>
            </a:r>
          </a:p>
        </p:txBody>
      </p:sp>
    </p:spTree>
    <p:extLst>
      <p:ext uri="{87801141-447A-4573-939E-E174228F360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80"/>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CFB048CB-2BE2-4C7D-81B3-CE15F201B99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723AFC1-F937-4EAC-A6E1-18EC531796F2}"/>
              </a:ext>
            </a:extLst>
          </p:cNvPr>
          <p:cNvSpPr>
            <a:spLocks noGrp="1"/>
          </p:cNvSpPr>
          <p:nvPr>
            <p:ph type="title" idx="10"/>
          </p:nvPr>
        </p:nvSpPr>
        <p:spPr>
          <a:xfrm>
            <a:off x="141827" y="238125"/>
            <a:ext cx="2755058" cy="428625"/>
          </a:xfrm>
          <a:noFill/>
          <a:ln>
            <a:noFill/>
          </a:ln>
        </p:spPr>
        <p:txBody>
          <a:bodyPr rtlCol="0"/>
          <a:lstStyle/>
          <a:p>
            <a:r>
              <a:rPr lang="en-US" b="1" dirty="0">
                <a:latin typeface="+mj-lt"/>
              </a:rPr>
              <a:t>Feature Engineering Code</a:t>
            </a:r>
          </a:p>
        </p:txBody>
      </p:sp>
      <p:sp>
        <p:nvSpPr>
          <p:cNvPr id="3" name="Title 2">
            <a:extLst>
              <a:ext uri="{7872A47D-546C-4CD5-8CD6-1CE31A0341E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5B14931-5551-4E76-93BF-A53ECAE428C1}"/>
              </a:ext>
            </a:extLst>
          </p:cNvPr>
          <p:cNvSpPr>
            <a:spLocks noGrp="1"/>
          </p:cNvSpPr>
          <p:nvPr>
            <p:ph type="title" idx="17"/>
          </p:nvPr>
        </p:nvSpPr>
        <p:spPr>
          <a:xfrm>
            <a:off x="18783" y="4019550"/>
            <a:ext cx="2450096" cy="753398"/>
          </a:xfrm>
          <a:noFill/>
          <a:ln>
            <a:noFill/>
          </a:ln>
        </p:spPr>
        <p:txBody>
          <a:bodyPr rtlCol="0">
            <a:normAutofit fontScale="90000"/>
          </a:bodyPr>
          <a:lstStyle/>
          <a:p>
            <a:r>
              <a:rPr lang="en-US" b="1" dirty="0">
                <a:latin typeface="Roboto"/>
              </a:rPr>
              <a:t>Top 10 companies in Market Cap</a:t>
            </a:r>
          </a:p>
        </p:txBody>
      </p:sp>
      <p:sp>
        <p:nvSpPr>
          <p:cNvPr id="4" name="Freeform 3">
            <a:extLst>
              <a:ext uri="{160EF349-059F-4D02-B703-26113AA60E7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C674D08-B6DF-4577-B1B9-EEDF982B337B}"/>
              </a:ext>
            </a:extLst>
          </p:cNvPr>
          <p:cNvSpPr>
            <a:spLocks noChangeAspect="1"/>
          </p:cNvSpPr>
          <p:nvPr/>
        </p:nvSpPr>
        <p:spPr>
          <a:xfrm>
            <a:off x="3079918" y="418757"/>
            <a:ext cx="703455" cy="67351"/>
          </a:xfrm>
          <a:custGeom>
            <a:avLst/>
            <a:gdLst/>
            <a:ahLst/>
            <a:cxnLst/>
            <a:rect l="0" t="0" r="r" b="b"/>
            <a:pathLst>
              <a:path w="703456" h="67352">
                <a:moveTo>
                  <a:pt x="703456" y="37044"/>
                </a:moveTo>
                <a:cubicBezTo>
                  <a:pt x="705315" y="35184"/>
                  <a:pt x="705315" y="32168"/>
                  <a:pt x="703456" y="30308"/>
                </a:cubicBezTo>
                <a:lnTo>
                  <a:pt x="673147" y="0"/>
                </a:lnTo>
                <a:cubicBezTo>
                  <a:pt x="671287" y="-1860"/>
                  <a:pt x="668271" y="-1860"/>
                  <a:pt x="666412" y="0"/>
                </a:cubicBezTo>
                <a:cubicBezTo>
                  <a:pt x="664552" y="1860"/>
                  <a:pt x="664552" y="4875"/>
                  <a:pt x="666412" y="6735"/>
                </a:cubicBezTo>
                <a:lnTo>
                  <a:pt x="693352" y="33676"/>
                </a:lnTo>
                <a:lnTo>
                  <a:pt x="666412" y="60617"/>
                </a:lnTo>
                <a:cubicBezTo>
                  <a:pt x="664552" y="62477"/>
                  <a:pt x="664552" y="65492"/>
                  <a:pt x="666412" y="67352"/>
                </a:cubicBezTo>
                <a:cubicBezTo>
                  <a:pt x="668271" y="69212"/>
                  <a:pt x="671287" y="69212"/>
                  <a:pt x="673147" y="67352"/>
                </a:cubicBezTo>
                <a:lnTo>
                  <a:pt x="703456" y="37044"/>
                </a:lnTo>
                <a:close/>
                <a:moveTo>
                  <a:pt x="0" y="38438"/>
                </a:moveTo>
                <a:lnTo>
                  <a:pt x="700088" y="38438"/>
                </a:lnTo>
                <a:lnTo>
                  <a:pt x="700088" y="28913"/>
                </a:lnTo>
                <a:lnTo>
                  <a:pt x="0" y="28913"/>
                </a:lnTo>
                <a:lnTo>
                  <a:pt x="0" y="38438"/>
                </a:ln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endParaRPr lang="en-US" dirty="0"/>
          </a:p>
        </p:txBody>
      </p:sp>
      <p:pic>
        <p:nvPicPr>
          <p:cNvPr id="5" name="Picture 4">
            <a:extLst>
              <a:ext uri="{615DF7E7-AB09-44CE-B1C2-B323F0FA304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FA01031-1EEC-4F6D-AB58-0A19DBDF0216}"/>
              </a:ext>
            </a:extLst>
          </p:cNvPr>
          <p:cNvPicPr>
            <a:picLocks noChangeAspect="1"/>
          </p:cNvPicPr>
          <p:nvPr/>
        </p:nvPicPr>
        <p:blipFill>
          <a:blip r:embed="rId2">
            <a:duotone>
              <a:srgbClr val="000000"/>
              <a:schemeClr val="accent2">
                <a:tint val="45000"/>
                <a:satMod val="400000"/>
              </a:schemeClr>
            </a:duotone>
            <a:lum bright="23000" contrast="42000"/>
            <a:extLst>
              <a:ext uri="{46D42BA6-55B5-4B33-B3D4-58607D23DE5E}">
                <a14:imgProps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a14:imgLayer>
                    <a14:imgEffect>
                      <a14:brightnessContrast bright="23000" contrast="42000"/>
                    </a14:imgEffect>
                  </a14:imgLayer>
                </a14:imgProps>
              </a:ext>
              <a:ext uri="{B94273AA-D886-42A7-A058-4FBE8857F9B9}">
                <a14:useLocalDpi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val="0"/>
              </a:ext>
            </a:extLst>
          </a:blip>
          <a:stretch>
            <a:fillRect/>
          </a:stretch>
        </p:blipFill>
        <p:spPr>
          <a:xfrm>
            <a:off x="-9201" y="777135"/>
            <a:ext cx="9144000" cy="3810000"/>
          </a:xfrm>
          <a:prstGeom prst="rect">
            <a:avLst/>
          </a:prstGeom>
          <a:noFill/>
        </p:spPr>
      </p:pic>
    </p:spTree>
    <p:extLst>
      <p:ext uri="{8CD98E47-E7BA-44C4-9B0F-F24B2FFA32CE}">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81"/>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5F1">
            <a:extLst>
              <a:ext uri="{669A2FED-F0BE-4FC4-B457-1CB0EE860C8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74B2CE4-EAD4-4D93-B43F-9F6FE42FB56B}"/>
              </a:ext>
            </a:extLst>
          </p:cNvPr>
          <p:cNvSpPr/>
          <p:nvPr/>
        </p:nvSpPr>
        <p:spPr>
          <a:xfrm>
            <a:off x="381314" y="1130931"/>
            <a:ext cx="5534025" cy="4033837"/>
          </a:xfrm>
          <a:custGeom>
            <a:avLst/>
            <a:gdLst/>
            <a:ahLst/>
            <a:cxnLst/>
            <a:rect l="0" t="0" r="r" b="b"/>
            <a:pathLst>
              <a:path w="5534025" h="4033838">
                <a:moveTo>
                  <a:pt x="2767013" y="0"/>
                </a:moveTo>
                <a:cubicBezTo>
                  <a:pt x="1238831" y="0"/>
                  <a:pt x="0" y="1238831"/>
                  <a:pt x="0" y="2767013"/>
                </a:cubicBezTo>
                <a:cubicBezTo>
                  <a:pt x="0" y="3223546"/>
                  <a:pt x="110565" y="3654266"/>
                  <a:pt x="306379" y="4033837"/>
                </a:cubicBezTo>
                <a:lnTo>
                  <a:pt x="5227644" y="4033837"/>
                </a:lnTo>
                <a:cubicBezTo>
                  <a:pt x="5423459" y="3654266"/>
                  <a:pt x="5534025" y="3223546"/>
                  <a:pt x="5534025" y="2767013"/>
                </a:cubicBezTo>
                <a:cubicBezTo>
                  <a:pt x="5534025" y="1238831"/>
                  <a:pt x="4295194" y="0"/>
                  <a:pt x="2767013" y="0"/>
                </a:cubicBezTo>
                <a:close/>
              </a:path>
            </a:pathLst>
          </a:custGeom>
          <a:solidFill>
            <a:schemeClr val="accent2">
              <a:lumMod val="60000"/>
              <a:lumOff val="40000"/>
            </a:schemeClr>
          </a:solidFill>
          <a:ln>
            <a:noFill/>
          </a:ln>
        </p:spPr>
        <p:txBody>
          <a:bodyPr rtlCol="0" anchor="ctr">
            <a:noAutofit/>
          </a:bodyPr>
          <a:lstStyle/>
          <a:p>
            <a:pPr algn="ctr"/>
            <a:endParaRPr lang="en-US" dirty="0"/>
          </a:p>
        </p:txBody>
      </p:sp>
      <p:sp>
        <p:nvSpPr>
          <p:cNvPr id="3" name="shape-AFB3">
            <a:extLst>
              <a:ext uri="{76E20A1F-D699-4125-8CDC-9FAE34B349F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8C960C1-08BA-456A-8443-63A0341DD065}"/>
              </a:ext>
            </a:extLst>
          </p:cNvPr>
          <p:cNvSpPr/>
          <p:nvPr/>
        </p:nvSpPr>
        <p:spPr>
          <a:xfrm>
            <a:off x="372113" y="2978782"/>
            <a:ext cx="3686175" cy="2181225"/>
          </a:xfrm>
          <a:custGeom>
            <a:avLst/>
            <a:gdLst/>
            <a:ahLst/>
            <a:cxnLst/>
            <a:rect l="0" t="0" r="r" b="b"/>
            <a:pathLst>
              <a:path w="3686175" h="2181225">
                <a:moveTo>
                  <a:pt x="1843088" y="0"/>
                </a:moveTo>
                <a:cubicBezTo>
                  <a:pt x="825178" y="0"/>
                  <a:pt x="0" y="825179"/>
                  <a:pt x="0" y="1843088"/>
                </a:cubicBezTo>
                <a:cubicBezTo>
                  <a:pt x="0" y="1958588"/>
                  <a:pt x="10624" y="2071611"/>
                  <a:pt x="30949" y="2181225"/>
                </a:cubicBezTo>
                <a:lnTo>
                  <a:pt x="3655228" y="2181225"/>
                </a:lnTo>
                <a:cubicBezTo>
                  <a:pt x="3675555" y="2071611"/>
                  <a:pt x="3686175" y="1958588"/>
                  <a:pt x="3686175" y="1843088"/>
                </a:cubicBezTo>
                <a:cubicBezTo>
                  <a:pt x="3686175" y="825179"/>
                  <a:pt x="2860996" y="0"/>
                  <a:pt x="1843088" y="0"/>
                </a:cubicBezTo>
                <a:close/>
              </a:path>
            </a:pathLst>
          </a:custGeom>
          <a:solidFill>
            <a:schemeClr val="accent5">
              <a:lumMod val="20000"/>
              <a:lumOff val="80000"/>
            </a:schemeClr>
          </a:solidFill>
          <a:ln>
            <a:noFill/>
          </a:ln>
        </p:spPr>
        <p:txBody>
          <a:bodyPr rtlCol="0" anchor="ctr">
            <a:noAutofit/>
          </a:bodyPr>
          <a:lstStyle/>
          <a:p>
            <a:pPr algn="ctr"/>
            <a:endParaRPr lang="en-US" dirty="0"/>
          </a:p>
        </p:txBody>
      </p:sp>
      <p:sp>
        <p:nvSpPr>
          <p:cNvPr id="4" name="Title 1">
            <a:extLst>
              <a:ext uri="{F962E839-9875-4A62-8172-DF60A702E69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8157534-BA17-4916-A56A-999E15FAA7A2}"/>
              </a:ext>
            </a:extLst>
          </p:cNvPr>
          <p:cNvSpPr>
            <a:spLocks noGrp="1"/>
          </p:cNvSpPr>
          <p:nvPr>
            <p:ph type="title" idx="1"/>
          </p:nvPr>
        </p:nvSpPr>
        <p:spPr>
          <a:xfrm>
            <a:off x="295275" y="333375"/>
            <a:ext cx="2524125" cy="428625"/>
          </a:xfrm>
          <a:noFill/>
          <a:ln>
            <a:noFill/>
          </a:ln>
        </p:spPr>
        <p:txBody>
          <a:bodyPr rtlCol="0">
            <a:noAutofit/>
          </a:bodyPr>
          <a:lstStyle/>
          <a:p>
            <a:r>
              <a:rPr lang="en-US" sz="1800" b="1" dirty="0">
                <a:latin typeface="Zoho Puvi"/>
              </a:rPr>
              <a:t>Data Scaling and splitting</a:t>
            </a:r>
          </a:p>
        </p:txBody>
      </p:sp>
      <p:sp>
        <p:nvSpPr>
          <p:cNvPr id="5" name="Title 4">
            <a:extLst>
              <a:ext uri="{D8CA77AF-4079-4E2D-AF35-A2BDAA99FFE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216B096-1682-4A33-A314-102A503B4DB0}"/>
              </a:ext>
            </a:extLst>
          </p:cNvPr>
          <p:cNvSpPr>
            <a:spLocks noGrp="1"/>
          </p:cNvSpPr>
          <p:nvPr>
            <p:ph type="title" idx="7"/>
          </p:nvPr>
        </p:nvSpPr>
        <p:spPr>
          <a:xfrm>
            <a:off x="3835203" y="2554614"/>
            <a:ext cx="1715052" cy="483222"/>
          </a:xfrm>
          <a:noFill/>
          <a:ln>
            <a:noFill/>
          </a:ln>
        </p:spPr>
        <p:txBody>
          <a:bodyPr rtlCol="0" anchor="ctr">
            <a:normAutofit/>
          </a:bodyPr>
          <a:lstStyle/>
          <a:p>
            <a:r>
              <a:rPr lang="en-US" sz="1600" dirty="0">
                <a:latin typeface="Zoho Puvi-light"/>
              </a:rPr>
              <a:t>Training Data 70% </a:t>
            </a:r>
          </a:p>
        </p:txBody>
      </p:sp>
      <p:sp>
        <p:nvSpPr>
          <p:cNvPr id="6" name="Freeform 5">
            <a:extLst>
              <a:ext uri="{BE19F924-9D4E-4085-A39B-8594D41AB2C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89AA792-0CC9-4FD0-A53B-3CC1EA35FD3B}"/>
              </a:ext>
            </a:extLst>
          </p:cNvPr>
          <p:cNvSpPr>
            <a:spLocks noChangeAspect="1"/>
          </p:cNvSpPr>
          <p:nvPr/>
        </p:nvSpPr>
        <p:spPr>
          <a:xfrm>
            <a:off x="2263692" y="557526"/>
            <a:ext cx="703455" cy="67351"/>
          </a:xfrm>
          <a:custGeom>
            <a:avLst/>
            <a:gdLst/>
            <a:ahLst/>
            <a:cxnLst/>
            <a:rect l="0" t="0" r="r" b="b"/>
            <a:pathLst>
              <a:path w="703456" h="67352">
                <a:moveTo>
                  <a:pt x="703456" y="37044"/>
                </a:moveTo>
                <a:cubicBezTo>
                  <a:pt x="705315" y="35184"/>
                  <a:pt x="705315" y="32168"/>
                  <a:pt x="703456" y="30308"/>
                </a:cubicBezTo>
                <a:lnTo>
                  <a:pt x="673147" y="0"/>
                </a:lnTo>
                <a:cubicBezTo>
                  <a:pt x="671287" y="-1860"/>
                  <a:pt x="668271" y="-1860"/>
                  <a:pt x="666412" y="0"/>
                </a:cubicBezTo>
                <a:cubicBezTo>
                  <a:pt x="664552" y="1860"/>
                  <a:pt x="664552" y="4875"/>
                  <a:pt x="666412" y="6735"/>
                </a:cubicBezTo>
                <a:lnTo>
                  <a:pt x="693352" y="33676"/>
                </a:lnTo>
                <a:lnTo>
                  <a:pt x="666412" y="60617"/>
                </a:lnTo>
                <a:cubicBezTo>
                  <a:pt x="664552" y="62477"/>
                  <a:pt x="664552" y="65492"/>
                  <a:pt x="666412" y="67352"/>
                </a:cubicBezTo>
                <a:cubicBezTo>
                  <a:pt x="668271" y="69212"/>
                  <a:pt x="671287" y="69212"/>
                  <a:pt x="673147" y="67352"/>
                </a:cubicBezTo>
                <a:lnTo>
                  <a:pt x="703456" y="37044"/>
                </a:lnTo>
                <a:close/>
                <a:moveTo>
                  <a:pt x="0" y="38438"/>
                </a:moveTo>
                <a:lnTo>
                  <a:pt x="700088" y="38438"/>
                </a:lnTo>
                <a:lnTo>
                  <a:pt x="700088" y="28913"/>
                </a:lnTo>
                <a:lnTo>
                  <a:pt x="0" y="28913"/>
                </a:lnTo>
                <a:lnTo>
                  <a:pt x="0" y="38438"/>
                </a:ln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endParaRPr lang="en-US" dirty="0"/>
          </a:p>
        </p:txBody>
      </p:sp>
      <p:sp>
        <p:nvSpPr>
          <p:cNvPr id="7" name="TextBox 6">
            <a:extLst>
              <a:ext uri="{C03AFBD5-3526-41A5-B4C9-BA3D3DBD8B2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5FE6988-940F-40E7-8FD3-8DA8EDCA88C9}"/>
              </a:ext>
            </a:extLst>
          </p:cNvPr>
          <p:cNvSpPr txBox="1">
            <a:spLocks noGrp="1"/>
          </p:cNvSpPr>
          <p:nvPr/>
        </p:nvSpPr>
        <p:spPr>
          <a:xfrm>
            <a:off x="1902228" y="3827783"/>
            <a:ext cx="1715052" cy="483222"/>
          </a:xfrm>
          <a:prstGeom prst="rect">
            <a:avLst/>
          </a:prstGeom>
          <a:noFill/>
          <a:ln w="9525" cap="flat">
            <a:noFill/>
            <a:prstDash val="solid"/>
            <a:round/>
          </a:ln>
          <a:effectLst/>
        </p:spPr>
        <p:txBody>
          <a:bodyPr lIns="91440" tIns="93600" rIns="91440" bIns="45720" numCol="1" spcCol="0" rtlCol="0" anchor="ctr">
            <a:normAutofit/>
          </a:bodyPr>
          <a:lstStyle>
            <a:lvl1pPr marL="0" lvl="0" algn="ctr" rtl="0">
              <a:lnSpc>
                <a:spcPct val="100000"/>
              </a:lnSpc>
              <a:spcBef>
                <a:spcPct val="0"/>
              </a:spcBef>
              <a:spcAft>
                <a:spcPts val="0"/>
              </a:spcAft>
              <a:buNone/>
              <a:defRPr lang="en-US" sz="6600" b="1" i="0" cap="none" dirty="0">
                <a:solidFill>
                  <a:srgbClr val="000000"/>
                </a:solidFill>
                <a:latin typeface="Zoho Puvi-demi_bold"/>
              </a:defRPr>
            </a:lvl1pPr>
            <a:lvl2pPr marL="457200" lvl="1" algn="l" rtl="0">
              <a:lnSpc>
                <a:spcPct val="100000"/>
              </a:lnSpc>
              <a:spcBef>
                <a:spcPts val="0"/>
              </a:spcBef>
              <a:spcAft>
                <a:spcPts val="0"/>
              </a:spcAft>
              <a:defRPr lang="en-US" sz="1800" dirty="0">
                <a:solidFill>
                  <a:schemeClr val="tx1"/>
                </a:solidFill>
                <a:latin typeface="Zoho Puvi"/>
              </a:defRPr>
            </a:lvl2pPr>
            <a:lvl3pPr marL="914400" lvl="2" algn="l" rtl="0">
              <a:lnSpc>
                <a:spcPct val="100000"/>
              </a:lnSpc>
              <a:spcBef>
                <a:spcPts val="0"/>
              </a:spcBef>
              <a:spcAft>
                <a:spcPts val="0"/>
              </a:spcAft>
              <a:defRPr lang="en-US" sz="1800" dirty="0">
                <a:solidFill>
                  <a:schemeClr val="tx1"/>
                </a:solidFill>
                <a:latin typeface="Zoho Puvi"/>
              </a:defRPr>
            </a:lvl3pPr>
            <a:lvl4pPr marL="1371600" lvl="3" algn="l" rtl="0">
              <a:lnSpc>
                <a:spcPct val="100000"/>
              </a:lnSpc>
              <a:spcBef>
                <a:spcPts val="0"/>
              </a:spcBef>
              <a:spcAft>
                <a:spcPts val="0"/>
              </a:spcAft>
              <a:defRPr lang="en-US" sz="1800" dirty="0">
                <a:solidFill>
                  <a:schemeClr val="tx1"/>
                </a:solidFill>
                <a:latin typeface="Zoho Puvi"/>
              </a:defRPr>
            </a:lvl4pPr>
            <a:lvl5pPr marL="1828800" lvl="4" algn="l" rtl="0">
              <a:lnSpc>
                <a:spcPct val="100000"/>
              </a:lnSpc>
              <a:spcBef>
                <a:spcPts val="0"/>
              </a:spcBef>
              <a:spcAft>
                <a:spcPts val="0"/>
              </a:spcAft>
              <a:defRPr lang="en-US" sz="1800" dirty="0">
                <a:solidFill>
                  <a:schemeClr val="tx1"/>
                </a:solidFill>
                <a:latin typeface="Zoho Puvi"/>
              </a:defRPr>
            </a:lvl5pPr>
            <a:lvl6pPr marL="2286000" lvl="5" algn="l" rtl="0">
              <a:lnSpc>
                <a:spcPct val="100000"/>
              </a:lnSpc>
              <a:spcBef>
                <a:spcPts val="0"/>
              </a:spcBef>
              <a:spcAft>
                <a:spcPts val="0"/>
              </a:spcAft>
              <a:defRPr lang="en-US" sz="1800" dirty="0">
                <a:solidFill>
                  <a:schemeClr val="tx1"/>
                </a:solidFill>
                <a:latin typeface="Zoho Puvi"/>
              </a:defRPr>
            </a:lvl6pPr>
            <a:lvl7pPr marL="2743200" lvl="6" algn="l" rtl="0">
              <a:lnSpc>
                <a:spcPct val="100000"/>
              </a:lnSpc>
              <a:spcBef>
                <a:spcPts val="0"/>
              </a:spcBef>
              <a:spcAft>
                <a:spcPts val="0"/>
              </a:spcAft>
              <a:defRPr lang="en-US" sz="1800" dirty="0">
                <a:solidFill>
                  <a:schemeClr val="tx1"/>
                </a:solidFill>
                <a:latin typeface="Zoho Puvi"/>
              </a:defRPr>
            </a:lvl7pPr>
            <a:lvl8pPr marL="3200400" lvl="7" algn="l" rtl="0">
              <a:lnSpc>
                <a:spcPct val="100000"/>
              </a:lnSpc>
              <a:spcBef>
                <a:spcPts val="0"/>
              </a:spcBef>
              <a:spcAft>
                <a:spcPts val="0"/>
              </a:spcAft>
              <a:defRPr lang="en-US" sz="1800" dirty="0">
                <a:solidFill>
                  <a:schemeClr val="tx1"/>
                </a:solidFill>
                <a:latin typeface="Zoho Puvi"/>
              </a:defRPr>
            </a:lvl8pPr>
            <a:lvl9pPr marL="3657600" lvl="8" algn="l" rtl="0">
              <a:lnSpc>
                <a:spcPct val="100000"/>
              </a:lnSpc>
              <a:spcBef>
                <a:spcPts val="0"/>
              </a:spcBef>
              <a:spcAft>
                <a:spcPts val="0"/>
              </a:spcAft>
              <a:defRPr lang="en-US" sz="1800" dirty="0">
                <a:solidFill>
                  <a:schemeClr val="tx1"/>
                </a:solidFill>
                <a:latin typeface="Zoho Puvi"/>
              </a:defRPr>
            </a:lvl9pPr>
          </a:lstStyle>
          <a:p>
            <a:pPr marL="0" lvl="0" algn="ctr" rtl="0">
              <a:lnSpc>
                <a:spcPct val="100000"/>
              </a:lnSpc>
              <a:spcBef>
                <a:spcPct val="0"/>
              </a:spcBef>
              <a:spcAft>
                <a:spcPts val="0"/>
              </a:spcAft>
              <a:buNone/>
            </a:pPr>
            <a:r>
              <a:rPr lang="en-US" sz="1600" b="1" i="0" cap="none" dirty="0">
                <a:solidFill>
                  <a:srgbClr val="000000"/>
                </a:solidFill>
                <a:latin typeface="Zoho Puvi-light"/>
              </a:rPr>
              <a:t>Testing Data 30% </a:t>
            </a:r>
          </a:p>
        </p:txBody>
      </p:sp>
      <p:sp>
        <p:nvSpPr>
          <p:cNvPr id="8" name="TextBox 7">
            <a:extLst>
              <a:ext uri="{267D2A8E-EAD9-4791-8966-4654FBBAD98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5E003C6-4EE7-4809-8EAE-D2107801C443}"/>
              </a:ext>
            </a:extLst>
          </p:cNvPr>
          <p:cNvSpPr txBox="1"/>
          <p:nvPr/>
        </p:nvSpPr>
        <p:spPr>
          <a:xfrm>
            <a:off x="6105392" y="390525"/>
            <a:ext cx="2857500" cy="4361307"/>
          </a:xfrm>
          <a:prstGeom prst="rect">
            <a:avLst/>
          </a:prstGeom>
        </p:spPr>
        <p:txBody>
          <a:bodyPr lIns="95250" tIns="47625" rIns="95250" bIns="47625" rtlCol="0">
            <a:noAutofit/>
          </a:bodyPr>
          <a:lstStyle/>
          <a:p>
            <a:pPr algn="l" rtl="0">
              <a:lnSpc>
                <a:spcPct val="100000"/>
              </a:lnSpc>
              <a:spcBef>
                <a:spcPts val="0"/>
              </a:spcBef>
              <a:spcAft>
                <a:spcPts val="0"/>
              </a:spcAft>
              <a:defRPr lang="en-US" sz="1400" dirty="0">
                <a:solidFill>
                  <a:schemeClr val="tx1"/>
                </a:solidFill>
                <a:latin typeface="Zoho Puvi"/>
              </a:defRPr>
            </a:pPr>
            <a:r>
              <a:rPr lang="en-US" sz="1200" dirty="0">
                <a:solidFill>
                  <a:schemeClr val="tx1"/>
                </a:solidFill>
                <a:latin typeface="Zoho Puvi-demi_bold"/>
              </a:rPr>
              <a:t>Data Scaling: </a:t>
            </a:r>
            <a:r>
              <a:rPr lang="en-US" sz="1200" dirty="0">
                <a:solidFill>
                  <a:schemeClr val="tx1"/>
                </a:solidFill>
                <a:latin typeface="Zoho Puvi-light"/>
              </a:rPr>
              <a:t>Before modeling, features are scaled using StandardScaler to ensure they contribute equally to the model's performance, important for models like Ridge and Lasso regression that are sensitive to the scale of input data.StandardScaler ensures that all variables contribute equally to the analysis by converting their values into z-scores.</a:t>
            </a:r>
          </a:p>
          <a:p>
            <a:pPr algn="l" rtl="0">
              <a:lnSpc>
                <a:spcPct val="100000"/>
              </a:lnSpc>
              <a:spcBef>
                <a:spcPts val="0"/>
              </a:spcBef>
              <a:spcAft>
                <a:spcPts val="0"/>
              </a:spcAft>
              <a:defRPr lang="en-US" sz="1400" dirty="0">
                <a:solidFill>
                  <a:schemeClr val="tx1"/>
                </a:solidFill>
                <a:latin typeface="Zoho Puvi"/>
              </a:defRPr>
            </a:pPr>
            <a:endParaRPr lang="en-US" sz="1200" dirty="0">
              <a:solidFill>
                <a:schemeClr val="tx1"/>
              </a:solidFill>
              <a:latin typeface="Zoho Puvi-light"/>
            </a:endParaRPr>
          </a:p>
          <a:p>
            <a:pPr algn="l" rtl="0">
              <a:lnSpc>
                <a:spcPct val="100000"/>
              </a:lnSpc>
              <a:spcBef>
                <a:spcPts val="0"/>
              </a:spcBef>
              <a:spcAft>
                <a:spcPts val="0"/>
              </a:spcAft>
              <a:defRPr lang="en-US" sz="1400" dirty="0">
                <a:solidFill>
                  <a:schemeClr val="tx1"/>
                </a:solidFill>
                <a:latin typeface="Zoho Puvi"/>
              </a:defRPr>
            </a:pPr>
            <a:endParaRPr lang="en-US" sz="1200" dirty="0">
              <a:solidFill>
                <a:schemeClr val="tx1"/>
              </a:solidFill>
              <a:latin typeface="Zoho Puvi-light"/>
            </a:endParaRPr>
          </a:p>
          <a:p>
            <a:pPr algn="l" rtl="0">
              <a:lnSpc>
                <a:spcPct val="100000"/>
              </a:lnSpc>
              <a:spcBef>
                <a:spcPts val="0"/>
              </a:spcBef>
              <a:spcAft>
                <a:spcPts val="0"/>
              </a:spcAft>
              <a:defRPr lang="en-US" sz="1400" dirty="0">
                <a:solidFill>
                  <a:schemeClr val="tx1"/>
                </a:solidFill>
                <a:latin typeface="Zoho Puvi"/>
              </a:defRPr>
            </a:pPr>
            <a:r>
              <a:rPr lang="en-US" sz="1200" dirty="0">
                <a:solidFill>
                  <a:schemeClr val="tx1"/>
                </a:solidFill>
                <a:latin typeface="Zoho Puvi-demi_bold"/>
              </a:rPr>
              <a:t>Split Data: </a:t>
            </a:r>
            <a:r>
              <a:rPr lang="en-US" sz="1200" dirty="0">
                <a:solidFill>
                  <a:schemeClr val="tx1"/>
                </a:solidFill>
                <a:latin typeface="Zoho Puvi-light"/>
              </a:rPr>
              <a:t>The data is split into training and testing sets (70% training, 30% testing). This split is essential for training the models on one set of data and testing them on unseen data to evaluate their </a:t>
            </a:r>
            <a:r>
              <a:rPr lang="en-US" sz="1200" dirty="0" err="1">
                <a:solidFill>
                  <a:schemeClr val="tx1"/>
                </a:solidFill>
                <a:latin typeface="Zoho Puvi-light"/>
              </a:rPr>
              <a:t>predictiveness</a:t>
            </a:r>
            <a:r>
              <a:rPr lang="en-US" sz="1200" dirty="0">
                <a:solidFill>
                  <a:schemeClr val="tx1"/>
                </a:solidFill>
                <a:latin typeface="Zoho Puvi-light"/>
              </a:rPr>
              <a:t>.</a:t>
            </a:r>
          </a:p>
        </p:txBody>
      </p:sp>
    </p:spTree>
    <p:extLst>
      <p:ext uri="{B0CBB34E-C126-433C-8743-E8A02D8A8B7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83"/>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AEDAD4F2-99F6-412D-B203-C228651BAC2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B3F7C64-B931-410D-9F57-FD0FB44459CE}"/>
              </a:ext>
            </a:extLst>
          </p:cNvPr>
          <p:cNvSpPr>
            <a:spLocks noGrp="1"/>
          </p:cNvSpPr>
          <p:nvPr>
            <p:ph type="title" idx="10"/>
          </p:nvPr>
        </p:nvSpPr>
        <p:spPr>
          <a:xfrm>
            <a:off x="302837" y="333375"/>
            <a:ext cx="4075290" cy="428625"/>
          </a:xfrm>
          <a:noFill/>
          <a:ln>
            <a:noFill/>
          </a:ln>
        </p:spPr>
        <p:txBody>
          <a:bodyPr rtlCol="0"/>
          <a:lstStyle/>
          <a:p>
            <a:r>
              <a:rPr lang="en-US" b="1" dirty="0">
                <a:latin typeface="Zoho Puvi"/>
              </a:rPr>
              <a:t>Model Training</a:t>
            </a:r>
          </a:p>
        </p:txBody>
      </p:sp>
      <p:sp>
        <p:nvSpPr>
          <p:cNvPr id="3" name="Title 2">
            <a:extLst>
              <a:ext uri="{122A9158-5ACF-4FE5-9E3E-062040E8E90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62F1D8C-6A4D-4117-AF0B-8F769D06FA23}"/>
              </a:ext>
            </a:extLst>
          </p:cNvPr>
          <p:cNvSpPr>
            <a:spLocks noGrp="1"/>
          </p:cNvSpPr>
          <p:nvPr>
            <p:ph type="title" idx="15"/>
          </p:nvPr>
        </p:nvSpPr>
        <p:spPr>
          <a:xfrm>
            <a:off x="533400" y="781050"/>
            <a:ext cx="2819400" cy="285750"/>
          </a:xfrm>
          <a:noFill/>
          <a:ln>
            <a:noFill/>
          </a:ln>
        </p:spPr>
        <p:txBody>
          <a:bodyPr rtlCol="0">
            <a:noAutofit/>
          </a:bodyPr>
          <a:lstStyle/>
          <a:p>
            <a:r>
              <a:rPr lang="en-US" sz="1200" dirty="0"/>
              <a:t>Linear Regression</a:t>
            </a:r>
          </a:p>
        </p:txBody>
      </p:sp>
      <p:sp>
        <p:nvSpPr>
          <p:cNvPr id="4" name="Title 3">
            <a:extLst>
              <a:ext uri="{AAE62A9E-7308-4BF9-B79A-7A8E4AB95EA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D6397B7-56C9-45EA-A813-50C9404A471A}"/>
              </a:ext>
            </a:extLst>
          </p:cNvPr>
          <p:cNvSpPr>
            <a:spLocks noGrp="1"/>
          </p:cNvSpPr>
          <p:nvPr>
            <p:ph type="title" idx="16"/>
          </p:nvPr>
        </p:nvSpPr>
        <p:spPr>
          <a:xfrm>
            <a:off x="5649648" y="762000"/>
            <a:ext cx="2819400" cy="285750"/>
          </a:xfrm>
          <a:noFill/>
          <a:ln>
            <a:noFill/>
          </a:ln>
        </p:spPr>
        <p:txBody>
          <a:bodyPr rtlCol="0">
            <a:normAutofit fontScale="90000"/>
          </a:bodyPr>
          <a:lstStyle/>
          <a:p>
            <a:r>
              <a:rPr lang="en-US" sz="4800" b="1" dirty="0">
                <a:latin typeface="Zoho Puvi"/>
              </a:rPr>
              <a:t>Lasso Regression</a:t>
            </a:r>
          </a:p>
        </p:txBody>
      </p:sp>
      <p:sp>
        <p:nvSpPr>
          <p:cNvPr id="5" name="Title 4">
            <a:extLst>
              <a:ext uri="{A4EFCE19-E884-40C3-9B15-B524D8B88BF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BA80AEA-2862-48BC-9ADC-99BD9F522297}"/>
              </a:ext>
            </a:extLst>
          </p:cNvPr>
          <p:cNvSpPr>
            <a:spLocks noGrp="1"/>
          </p:cNvSpPr>
          <p:nvPr>
            <p:ph type="title" idx="17"/>
          </p:nvPr>
        </p:nvSpPr>
        <p:spPr>
          <a:xfrm>
            <a:off x="533400" y="2895600"/>
            <a:ext cx="2819400" cy="285750"/>
          </a:xfrm>
          <a:noFill/>
          <a:ln>
            <a:noFill/>
          </a:ln>
        </p:spPr>
        <p:txBody>
          <a:bodyPr rtlCol="0">
            <a:noAutofit/>
          </a:bodyPr>
          <a:lstStyle/>
          <a:p>
            <a:r>
              <a:rPr lang="en-US" sz="1200" b="1" dirty="0">
                <a:latin typeface="Zoho Puvi"/>
              </a:rPr>
              <a:t>Ridge Regression </a:t>
            </a:r>
          </a:p>
        </p:txBody>
      </p:sp>
      <p:sp>
        <p:nvSpPr>
          <p:cNvPr id="6" name="Content Placeholder 5">
            <a:extLst>
              <a:ext uri="{D94CEDF9-D2D9-44CA-A4C1-F6C8DBA831C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B7CB7F1-1937-4B6F-AF3A-9FCCBD5C7713}"/>
              </a:ext>
            </a:extLst>
          </p:cNvPr>
          <p:cNvSpPr>
            <a:spLocks noGrp="1"/>
          </p:cNvSpPr>
          <p:nvPr>
            <p:ph idx="20"/>
          </p:nvPr>
        </p:nvSpPr>
        <p:spPr>
          <a:xfrm>
            <a:off x="533400" y="3195637"/>
            <a:ext cx="2819400" cy="1428750"/>
          </a:xfrm>
          <a:noFill/>
          <a:ln>
            <a:noFill/>
          </a:ln>
        </p:spPr>
        <p:txBody>
          <a:bodyPr rtlCol="0">
            <a:noAutofit/>
          </a:bodyPr>
          <a:lstStyle/>
          <a:p>
            <a:r>
              <a:rPr lang="en-US" sz="1000" dirty="0">
                <a:latin typeface="Zoho Puvi-light"/>
              </a:rPr>
              <a:t>Ridge Regression is like linear regression, designed to make predictions more reliable. Ridge uses a technique where the penalty is based on the square of each features magnitude. This doesn't allow any of the feature to go to zero (like in Lasso).Ridge Regression is applied with an alpha value of 1.0, which controls the regularization strength.</a:t>
            </a:r>
          </a:p>
        </p:txBody>
      </p:sp>
      <p:sp>
        <p:nvSpPr>
          <p:cNvPr id="7" name="Content Placeholder 6">
            <a:extLst>
              <a:ext uri="{2E3535AD-445E-4608-AACE-12067230A83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ED2CC9B-E4EE-4424-9ECD-EA25F79E0131}"/>
              </a:ext>
            </a:extLst>
          </p:cNvPr>
          <p:cNvSpPr>
            <a:spLocks noGrp="1"/>
          </p:cNvSpPr>
          <p:nvPr>
            <p:ph idx="21"/>
          </p:nvPr>
        </p:nvSpPr>
        <p:spPr>
          <a:xfrm>
            <a:off x="5649648" y="1095375"/>
            <a:ext cx="3235909" cy="1752504"/>
          </a:xfrm>
          <a:noFill/>
          <a:ln>
            <a:noFill/>
          </a:ln>
        </p:spPr>
        <p:txBody>
          <a:bodyPr rtlCol="0">
            <a:noAutofit/>
          </a:bodyPr>
          <a:lstStyle/>
          <a:p>
            <a:r>
              <a:rPr lang="en-US" sz="1000" dirty="0">
                <a:latin typeface="Zoho Puvi-light"/>
              </a:rPr>
              <a:t>Lasso Regression ensures no single factor feature in data shouts too loudly. It does this by applying penalty to each feature based on its influence on prediction. The bigger the influence, the bigger the penalty. If a feature's influence is too small, Lasso drops it to zero or ignores that feature completely. I have used alpha value of 0.1, suggesting moderate regularization. Since there are many features it can identify and eliminate non-informative features, simplifying the model and potentially improving generalization performance.</a:t>
            </a:r>
          </a:p>
        </p:txBody>
      </p:sp>
      <p:sp>
        <p:nvSpPr>
          <p:cNvPr id="8" name="Content Placeholder 7">
            <a:extLst>
              <a:ext uri="{032082E6-01FB-48CD-889B-4292CF8F321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2B88AB7-A2B4-421C-9057-CBF91EFC1AC6}"/>
              </a:ext>
            </a:extLst>
          </p:cNvPr>
          <p:cNvSpPr>
            <a:spLocks noGrp="1"/>
          </p:cNvSpPr>
          <p:nvPr>
            <p:ph idx="23"/>
          </p:nvPr>
        </p:nvSpPr>
        <p:spPr>
          <a:xfrm>
            <a:off x="533400" y="1047654"/>
            <a:ext cx="2819400" cy="1238250"/>
          </a:xfrm>
          <a:noFill/>
          <a:ln>
            <a:noFill/>
          </a:ln>
        </p:spPr>
        <p:txBody>
          <a:bodyPr rtlCol="0">
            <a:noAutofit/>
          </a:bodyPr>
          <a:lstStyle/>
          <a:p>
            <a:r>
              <a:rPr lang="en-US" sz="1000" dirty="0">
                <a:latin typeface="Zoho Puvi-light"/>
              </a:rPr>
              <a:t>Linear Regression is fundamental statistical model for modeling the relationship between a dependent variable and one or more independent variables by fitting a linear equation to observed data.I have used Linear Regression to predict the 'Adj Close' price of a stock based on various technical indicators and financial ratios.</a:t>
            </a:r>
          </a:p>
        </p:txBody>
      </p:sp>
      <p:sp>
        <p:nvSpPr>
          <p:cNvPr id="9" name="Freeform 8">
            <a:extLst>
              <a:ext uri="{3F070947-0470-42CC-99FC-842227653D8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8C359D8-BEDE-40FE-A1DC-35EE57F8790E}"/>
              </a:ext>
            </a:extLst>
          </p:cNvPr>
          <p:cNvSpPr>
            <a:spLocks noChangeAspect="1"/>
          </p:cNvSpPr>
          <p:nvPr/>
        </p:nvSpPr>
        <p:spPr>
          <a:xfrm>
            <a:off x="3328149" y="557526"/>
            <a:ext cx="703455" cy="67351"/>
          </a:xfrm>
          <a:custGeom>
            <a:avLst/>
            <a:gdLst/>
            <a:ahLst/>
            <a:cxnLst/>
            <a:rect l="0" t="0" r="r" b="b"/>
            <a:pathLst>
              <a:path w="703456" h="67352">
                <a:moveTo>
                  <a:pt x="703456" y="37044"/>
                </a:moveTo>
                <a:cubicBezTo>
                  <a:pt x="705315" y="35184"/>
                  <a:pt x="705315" y="32168"/>
                  <a:pt x="703456" y="30308"/>
                </a:cubicBezTo>
                <a:lnTo>
                  <a:pt x="673147" y="0"/>
                </a:lnTo>
                <a:cubicBezTo>
                  <a:pt x="671287" y="-1860"/>
                  <a:pt x="668271" y="-1860"/>
                  <a:pt x="666412" y="0"/>
                </a:cubicBezTo>
                <a:cubicBezTo>
                  <a:pt x="664552" y="1860"/>
                  <a:pt x="664552" y="4875"/>
                  <a:pt x="666412" y="6735"/>
                </a:cubicBezTo>
                <a:lnTo>
                  <a:pt x="693352" y="33676"/>
                </a:lnTo>
                <a:lnTo>
                  <a:pt x="666412" y="60617"/>
                </a:lnTo>
                <a:cubicBezTo>
                  <a:pt x="664552" y="62477"/>
                  <a:pt x="664552" y="65492"/>
                  <a:pt x="666412" y="67352"/>
                </a:cubicBezTo>
                <a:cubicBezTo>
                  <a:pt x="668271" y="69212"/>
                  <a:pt x="671287" y="69212"/>
                  <a:pt x="673147" y="67352"/>
                </a:cubicBezTo>
                <a:lnTo>
                  <a:pt x="703456" y="37044"/>
                </a:lnTo>
                <a:close/>
                <a:moveTo>
                  <a:pt x="0" y="38438"/>
                </a:moveTo>
                <a:lnTo>
                  <a:pt x="700088" y="38438"/>
                </a:lnTo>
                <a:lnTo>
                  <a:pt x="700088" y="28913"/>
                </a:lnTo>
                <a:lnTo>
                  <a:pt x="0" y="28913"/>
                </a:lnTo>
                <a:lnTo>
                  <a:pt x="0" y="38438"/>
                </a:ln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endParaRPr lang="en-US" dirty="0"/>
          </a:p>
        </p:txBody>
      </p:sp>
      <p:pic>
        <p:nvPicPr>
          <p:cNvPr id="10" name="Picture Placeholder 9">
            <a:extLst>
              <a:ext uri="{2894D9F2-DE95-4291-9684-DC84F5AAA06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DB62339-DD5A-4816-9424-FF38378677AF}"/>
              </a:ext>
            </a:extLst>
          </p:cNvPr>
          <p:cNvPicPr>
            <a:picLocks noGrp="1" noChangeAspect="1"/>
          </p:cNvPicPr>
          <p:nvPr>
            <p:ph type="pic" idx="24"/>
          </p:nvPr>
        </p:nvPicPr>
        <p:blipFill>
          <a:blip r:embed="rId2">
            <a:lum contrast="52000"/>
            <a:extLst>
              <a:ext uri="{820AB908-94CB-4BD6-BF99-C043797CBA13}">
                <a14:imgProps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a14:imgLayer>
                    <a14:imgEffect>
                      <a14:brightnessContrast bright="0" contrast="52000"/>
                    </a14:imgEffect>
                  </a14:imgLayer>
                </a14:imgProps>
              </a:ext>
              <a:ext uri="{FA68D08F-3CC6-465F-84D1-03E5B14ECF5A}">
                <a14:useLocalDpi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val="0"/>
              </a:ext>
            </a:extLst>
          </a:blip>
          <a:srcRect l="16653" r="16653"/>
          <a:stretch>
            <a:fillRect/>
          </a:stretch>
        </p:blipFill>
        <p:spPr>
          <a:xfrm>
            <a:off x="3498951" y="1760067"/>
            <a:ext cx="2095500" cy="2095500"/>
          </a:xfrm>
          <a:noFill/>
        </p:spPr>
      </p:pic>
    </p:spTree>
    <p:extLst>
      <p:ext uri="{52135B90-7D5D-4CB8-BEE6-FDB257DDC39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84"/>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80B2A146-7747-42B8-A53D-52E840D35C9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7097EF2-B247-447A-A760-564535094A09}"/>
              </a:ext>
            </a:extLst>
          </p:cNvPr>
          <p:cNvSpPr>
            <a:spLocks noGrp="1"/>
          </p:cNvSpPr>
          <p:nvPr>
            <p:ph type="title" idx="10"/>
          </p:nvPr>
        </p:nvSpPr>
        <p:spPr>
          <a:xfrm>
            <a:off x="141827" y="213540"/>
            <a:ext cx="3536985" cy="428625"/>
          </a:xfrm>
          <a:noFill/>
          <a:ln>
            <a:noFill/>
          </a:ln>
        </p:spPr>
        <p:txBody>
          <a:bodyPr rtlCol="0"/>
          <a:lstStyle/>
          <a:p>
            <a:r>
              <a:rPr lang="en-US" b="1" dirty="0">
                <a:latin typeface="+mj-lt"/>
              </a:rPr>
              <a:t>Linear Regression Model Prediction</a:t>
            </a:r>
          </a:p>
        </p:txBody>
      </p:sp>
      <p:sp>
        <p:nvSpPr>
          <p:cNvPr id="3" name="Title 2">
            <a:extLst>
              <a:ext uri="{71A23179-6BF9-4B05-9365-CFE3162D428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FCF6780-D2F7-41B8-82F6-CF5785AFC5B8}"/>
              </a:ext>
            </a:extLst>
          </p:cNvPr>
          <p:cNvSpPr>
            <a:spLocks noGrp="1"/>
          </p:cNvSpPr>
          <p:nvPr>
            <p:ph type="title" idx="17"/>
          </p:nvPr>
        </p:nvSpPr>
        <p:spPr>
          <a:xfrm>
            <a:off x="18783" y="4019550"/>
            <a:ext cx="2450096" cy="753398"/>
          </a:xfrm>
          <a:noFill/>
          <a:ln>
            <a:noFill/>
          </a:ln>
        </p:spPr>
        <p:txBody>
          <a:bodyPr rtlCol="0">
            <a:normAutofit fontScale="90000"/>
          </a:bodyPr>
          <a:lstStyle/>
          <a:p>
            <a:r>
              <a:rPr lang="en-US" b="1" dirty="0">
                <a:latin typeface="Roboto"/>
              </a:rPr>
              <a:t>Top 10 companies in Market Cap</a:t>
            </a:r>
          </a:p>
        </p:txBody>
      </p:sp>
      <p:sp>
        <p:nvSpPr>
          <p:cNvPr id="4" name="Freeform 3">
            <a:extLst>
              <a:ext uri="{B7692BB9-5FA2-42FE-9D02-23FB4064AF5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2A5D526-6280-4916-8CD6-4E9E75E4FFC2}"/>
              </a:ext>
            </a:extLst>
          </p:cNvPr>
          <p:cNvSpPr>
            <a:spLocks noChangeAspect="1"/>
          </p:cNvSpPr>
          <p:nvPr/>
        </p:nvSpPr>
        <p:spPr>
          <a:xfrm>
            <a:off x="3908831" y="394173"/>
            <a:ext cx="703455" cy="67351"/>
          </a:xfrm>
          <a:custGeom>
            <a:avLst/>
            <a:gdLst/>
            <a:ahLst/>
            <a:cxnLst/>
            <a:rect l="0" t="0" r="r" b="b"/>
            <a:pathLst>
              <a:path w="703456" h="67352">
                <a:moveTo>
                  <a:pt x="703456" y="37044"/>
                </a:moveTo>
                <a:cubicBezTo>
                  <a:pt x="705315" y="35184"/>
                  <a:pt x="705315" y="32168"/>
                  <a:pt x="703456" y="30308"/>
                </a:cubicBezTo>
                <a:lnTo>
                  <a:pt x="673147" y="0"/>
                </a:lnTo>
                <a:cubicBezTo>
                  <a:pt x="671287" y="-1860"/>
                  <a:pt x="668271" y="-1860"/>
                  <a:pt x="666412" y="0"/>
                </a:cubicBezTo>
                <a:cubicBezTo>
                  <a:pt x="664552" y="1860"/>
                  <a:pt x="664552" y="4875"/>
                  <a:pt x="666412" y="6735"/>
                </a:cubicBezTo>
                <a:lnTo>
                  <a:pt x="693352" y="33676"/>
                </a:lnTo>
                <a:lnTo>
                  <a:pt x="666412" y="60617"/>
                </a:lnTo>
                <a:cubicBezTo>
                  <a:pt x="664552" y="62477"/>
                  <a:pt x="664552" y="65492"/>
                  <a:pt x="666412" y="67352"/>
                </a:cubicBezTo>
                <a:cubicBezTo>
                  <a:pt x="668271" y="69212"/>
                  <a:pt x="671287" y="69212"/>
                  <a:pt x="673147" y="67352"/>
                </a:cubicBezTo>
                <a:lnTo>
                  <a:pt x="703456" y="37044"/>
                </a:lnTo>
                <a:close/>
                <a:moveTo>
                  <a:pt x="0" y="38438"/>
                </a:moveTo>
                <a:lnTo>
                  <a:pt x="700088" y="38438"/>
                </a:lnTo>
                <a:lnTo>
                  <a:pt x="700088" y="28913"/>
                </a:lnTo>
                <a:lnTo>
                  <a:pt x="0" y="28913"/>
                </a:lnTo>
                <a:lnTo>
                  <a:pt x="0" y="38438"/>
                </a:ln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endParaRPr lang="en-US" dirty="0"/>
          </a:p>
        </p:txBody>
      </p:sp>
      <p:pic>
        <p:nvPicPr>
          <p:cNvPr id="5" name="Picture 4">
            <a:extLst>
              <a:ext uri="{1ED5E83D-29D9-4ED0-A0E7-794BF1FB385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D77B8A9-4138-4504-A549-DDA5BF7FB9F6}"/>
              </a:ext>
            </a:extLst>
          </p:cNvPr>
          <p:cNvPicPr>
            <a:picLocks noChangeAspect="1"/>
          </p:cNvPicPr>
          <p:nvPr/>
        </p:nvPicPr>
        <p:blipFill>
          <a:blip r:embed="rId2">
            <a:lum bright="7000" contrast="17000"/>
            <a:extLst>
              <a:ext uri="{EDAEBCC5-659F-4CAD-8A0B-89843F663191}">
                <a14:imgProps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a14:imgLayer>
                    <a14:imgEffect>
                      <a14:brightnessContrast bright="7000" contrast="17000"/>
                    </a14:imgEffect>
                  </a14:imgLayer>
                </a14:imgProps>
              </a:ext>
              <a:ext uri="{E1494F63-D0BF-4B3F-BCF8-BD1ED5B1189F}">
                <a14:useLocalDpi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val="0"/>
              </a:ext>
            </a:extLst>
          </a:blip>
          <a:srcRect l="-200" t="-170" r="-280" b="790"/>
          <a:stretch>
            <a:fillRect/>
          </a:stretch>
        </p:blipFill>
        <p:spPr>
          <a:xfrm>
            <a:off x="141827" y="800328"/>
            <a:ext cx="6419498" cy="4232633"/>
          </a:xfrm>
          <a:prstGeom prst="rect">
            <a:avLst/>
          </a:prstGeom>
          <a:noFill/>
          <a:ln w="28575" cap="flat">
            <a:noFill/>
            <a:prstDash val="solid"/>
            <a:round/>
          </a:ln>
          <a:effectLst>
            <a:outerShdw blurRad="50800" dist="95250" dir="2700000">
              <a:srgbClr val="3F3F3F">
                <a:alpha val="39999"/>
              </a:srgbClr>
            </a:outerShdw>
          </a:effectLst>
        </p:spPr>
      </p:pic>
      <p:sp>
        <p:nvSpPr>
          <p:cNvPr id="6" name="TextBox 5">
            <a:extLst>
              <a:ext uri="{6AAD1E1C-DE32-4CA4-A07B-ADCEA5A815E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70AA3A6-4429-4B95-956F-18494230129E}"/>
              </a:ext>
            </a:extLst>
          </p:cNvPr>
          <p:cNvSpPr txBox="1"/>
          <p:nvPr/>
        </p:nvSpPr>
        <p:spPr>
          <a:xfrm>
            <a:off x="6866820" y="1909162"/>
            <a:ext cx="1905000" cy="2014975"/>
          </a:xfrm>
          <a:prstGeom prst="rect">
            <a:avLst/>
          </a:prstGeom>
        </p:spPr>
        <p:txBody>
          <a:bodyPr lIns="95250" tIns="47625" rIns="95250" bIns="47625" rtlCol="0">
            <a:noAutofit/>
          </a:bodyPr>
          <a:lstStyle/>
          <a:p>
            <a:pPr>
              <a:defRPr lang="en-US" sz="1400" dirty="0"/>
            </a:pPr>
            <a:br>
              <a:rPr lang="en-US" sz="1400" dirty="0">
                <a:solidFill>
                  <a:schemeClr val="tx1"/>
                </a:solidFill>
                <a:latin typeface="Zoho Puvi-demi_bold"/>
              </a:rPr>
            </a:br>
            <a:r>
              <a:rPr lang="en-US" sz="1400" dirty="0">
                <a:solidFill>
                  <a:schemeClr val="tx1"/>
                </a:solidFill>
                <a:latin typeface="Zoho Puvi-demi_bold"/>
              </a:rPr>
              <a:t>Linear Regression Latest Prediction for next day: </a:t>
            </a:r>
          </a:p>
          <a:p>
            <a:pPr>
              <a:defRPr lang="en-US" sz="1400" dirty="0"/>
            </a:pPr>
            <a:endParaRPr lang="en-US" sz="1400" dirty="0">
              <a:solidFill>
                <a:schemeClr val="tx1"/>
              </a:solidFill>
              <a:latin typeface="Zoho Puvi-demi_bold"/>
            </a:endParaRPr>
          </a:p>
          <a:p>
            <a:pPr>
              <a:defRPr lang="en-US" sz="1400" dirty="0"/>
            </a:pPr>
            <a:r>
              <a:rPr lang="en-US" sz="1400" dirty="0">
                <a:solidFill>
                  <a:schemeClr val="tx1"/>
                </a:solidFill>
                <a:latin typeface="Zoho Puvi-demi_bold"/>
              </a:rPr>
              <a:t>Predicted: 413.52</a:t>
            </a:r>
          </a:p>
          <a:p>
            <a:pPr>
              <a:defRPr lang="en-US" sz="1400" dirty="0"/>
            </a:pPr>
            <a:r>
              <a:rPr lang="en-US" sz="1400" dirty="0">
                <a:solidFill>
                  <a:schemeClr val="tx1"/>
                </a:solidFill>
                <a:latin typeface="Zoho Puvi-demi_bold"/>
              </a:rPr>
              <a:t>Actual: 414.74</a:t>
            </a:r>
          </a:p>
        </p:txBody>
      </p:sp>
    </p:spTree>
    <p:extLst>
      <p:ext uri="{F9274680-FFE1-4B9E-9077-C44AA92571F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86"/>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C2EF6884-1525-4B86-B709-754A601C9ED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6F64B0E-B87C-43FB-A5AD-684E9032E5C6}"/>
              </a:ext>
            </a:extLst>
          </p:cNvPr>
          <p:cNvSpPr>
            <a:spLocks noGrp="1"/>
          </p:cNvSpPr>
          <p:nvPr>
            <p:ph type="title" idx="10"/>
          </p:nvPr>
        </p:nvSpPr>
        <p:spPr>
          <a:xfrm>
            <a:off x="151028" y="213540"/>
            <a:ext cx="3536985" cy="428625"/>
          </a:xfrm>
          <a:noFill/>
          <a:ln>
            <a:noFill/>
          </a:ln>
        </p:spPr>
        <p:txBody>
          <a:bodyPr rtlCol="0"/>
          <a:lstStyle/>
          <a:p>
            <a:r>
              <a:rPr lang="en-US" b="1" dirty="0">
                <a:latin typeface="+mj-lt"/>
              </a:rPr>
              <a:t>Lasso Regression Model Prediction</a:t>
            </a:r>
          </a:p>
        </p:txBody>
      </p:sp>
      <p:sp>
        <p:nvSpPr>
          <p:cNvPr id="3" name="Title 2">
            <a:extLst>
              <a:ext uri="{A5253732-8B46-4CD1-8A25-70856BE358B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E5D97B7-3BB3-4186-8ACF-38BF6D1F1098}"/>
              </a:ext>
            </a:extLst>
          </p:cNvPr>
          <p:cNvSpPr>
            <a:spLocks noGrp="1"/>
          </p:cNvSpPr>
          <p:nvPr>
            <p:ph type="title" idx="17"/>
          </p:nvPr>
        </p:nvSpPr>
        <p:spPr>
          <a:xfrm>
            <a:off x="18783" y="4019550"/>
            <a:ext cx="2450096" cy="753398"/>
          </a:xfrm>
          <a:noFill/>
          <a:ln>
            <a:noFill/>
          </a:ln>
        </p:spPr>
        <p:txBody>
          <a:bodyPr rtlCol="0">
            <a:normAutofit fontScale="90000"/>
          </a:bodyPr>
          <a:lstStyle/>
          <a:p>
            <a:r>
              <a:rPr lang="en-US" b="1" dirty="0">
                <a:latin typeface="Roboto"/>
              </a:rPr>
              <a:t>Top 10 companies in Market Cap</a:t>
            </a:r>
          </a:p>
        </p:txBody>
      </p:sp>
      <p:sp>
        <p:nvSpPr>
          <p:cNvPr id="4" name="Freeform 3">
            <a:extLst>
              <a:ext uri="{0FFDF3BF-1693-4435-BCAE-635351ADF81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40FDF30-A98A-4E19-9E70-DFF380FA7990}"/>
              </a:ext>
            </a:extLst>
          </p:cNvPr>
          <p:cNvSpPr>
            <a:spLocks noChangeAspect="1"/>
          </p:cNvSpPr>
          <p:nvPr/>
        </p:nvSpPr>
        <p:spPr>
          <a:xfrm>
            <a:off x="3908831" y="394173"/>
            <a:ext cx="703455" cy="67351"/>
          </a:xfrm>
          <a:custGeom>
            <a:avLst/>
            <a:gdLst/>
            <a:ahLst/>
            <a:cxnLst/>
            <a:rect l="0" t="0" r="r" b="b"/>
            <a:pathLst>
              <a:path w="703456" h="67352">
                <a:moveTo>
                  <a:pt x="703456" y="37044"/>
                </a:moveTo>
                <a:cubicBezTo>
                  <a:pt x="705315" y="35184"/>
                  <a:pt x="705315" y="32168"/>
                  <a:pt x="703456" y="30308"/>
                </a:cubicBezTo>
                <a:lnTo>
                  <a:pt x="673147" y="0"/>
                </a:lnTo>
                <a:cubicBezTo>
                  <a:pt x="671287" y="-1860"/>
                  <a:pt x="668271" y="-1860"/>
                  <a:pt x="666412" y="0"/>
                </a:cubicBezTo>
                <a:cubicBezTo>
                  <a:pt x="664552" y="1860"/>
                  <a:pt x="664552" y="4875"/>
                  <a:pt x="666412" y="6735"/>
                </a:cubicBezTo>
                <a:lnTo>
                  <a:pt x="693352" y="33676"/>
                </a:lnTo>
                <a:lnTo>
                  <a:pt x="666412" y="60617"/>
                </a:lnTo>
                <a:cubicBezTo>
                  <a:pt x="664552" y="62477"/>
                  <a:pt x="664552" y="65492"/>
                  <a:pt x="666412" y="67352"/>
                </a:cubicBezTo>
                <a:cubicBezTo>
                  <a:pt x="668271" y="69212"/>
                  <a:pt x="671287" y="69212"/>
                  <a:pt x="673147" y="67352"/>
                </a:cubicBezTo>
                <a:lnTo>
                  <a:pt x="703456" y="37044"/>
                </a:lnTo>
                <a:close/>
                <a:moveTo>
                  <a:pt x="0" y="38438"/>
                </a:moveTo>
                <a:lnTo>
                  <a:pt x="700088" y="38438"/>
                </a:lnTo>
                <a:lnTo>
                  <a:pt x="700088" y="28913"/>
                </a:lnTo>
                <a:lnTo>
                  <a:pt x="0" y="28913"/>
                </a:lnTo>
                <a:lnTo>
                  <a:pt x="0" y="38438"/>
                </a:ln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endParaRPr lang="en-US" dirty="0"/>
          </a:p>
        </p:txBody>
      </p:sp>
      <p:pic>
        <p:nvPicPr>
          <p:cNvPr id="5" name="Picture 4">
            <a:extLst>
              <a:ext uri="{7F5C5021-366D-4A80-8BC0-13A9A24DB1D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23A0195-B785-43F7-850F-7C5AB8217E94}"/>
              </a:ext>
            </a:extLst>
          </p:cNvPr>
          <p:cNvPicPr>
            <a:picLocks noChangeAspect="1"/>
          </p:cNvPicPr>
          <p:nvPr/>
        </p:nvPicPr>
        <p:blipFill>
          <a:blip r:embed="rId2">
            <a:lum bright="8000" contrast="15000"/>
            <a:extLst>
              <a:ext uri="{71DEE689-BB91-4C37-84D6-D587A70212CB}">
                <a14:imgProps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a14:imgLayer>
                    <a14:imgEffect>
                      <a14:brightnessContrast bright="8000" contrast="15000"/>
                    </a14:imgEffect>
                  </a14:imgLayer>
                </a14:imgProps>
              </a:ext>
              <a:ext uri="{0564E2DC-8F80-4E68-9779-C86B362E4DD4}">
                <a14:useLocalDpi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val="0"/>
              </a:ext>
            </a:extLst>
          </a:blip>
          <a:srcRect t="549" b="549"/>
          <a:stretch>
            <a:fillRect/>
          </a:stretch>
        </p:blipFill>
        <p:spPr>
          <a:xfrm>
            <a:off x="141827" y="800328"/>
            <a:ext cx="6419498" cy="4232633"/>
          </a:xfrm>
          <a:prstGeom prst="rect">
            <a:avLst/>
          </a:prstGeom>
          <a:noFill/>
          <a:ln w="28575" cap="flat">
            <a:noFill/>
            <a:prstDash val="solid"/>
            <a:round/>
          </a:ln>
          <a:effectLst>
            <a:outerShdw blurRad="50800" dist="95250" dir="2700000">
              <a:srgbClr val="3F3F3F">
                <a:alpha val="39999"/>
              </a:srgbClr>
            </a:outerShdw>
          </a:effectLst>
        </p:spPr>
      </p:pic>
      <p:sp>
        <p:nvSpPr>
          <p:cNvPr id="6" name="TextBox 5">
            <a:extLst>
              <a:ext uri="{19F3CA6F-9806-4B19-A7C8-C08387BA7C9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10EE0A1-E7B0-49B1-B6B6-4B5100030945}"/>
              </a:ext>
            </a:extLst>
          </p:cNvPr>
          <p:cNvSpPr txBox="1"/>
          <p:nvPr/>
        </p:nvSpPr>
        <p:spPr>
          <a:xfrm>
            <a:off x="6866820" y="1909162"/>
            <a:ext cx="1905000" cy="2014975"/>
          </a:xfrm>
          <a:prstGeom prst="rect">
            <a:avLst/>
          </a:prstGeom>
        </p:spPr>
        <p:txBody>
          <a:bodyPr lIns="95250" tIns="47625" rIns="95250" bIns="47625" rtlCol="0">
            <a:noAutofit/>
          </a:bodyPr>
          <a:lstStyle/>
          <a:p>
            <a:pPr>
              <a:defRPr lang="en-US" sz="1400" dirty="0"/>
            </a:pPr>
            <a:br>
              <a:rPr lang="en-US" sz="1400" dirty="0">
                <a:solidFill>
                  <a:schemeClr val="tx1"/>
                </a:solidFill>
                <a:latin typeface="Zoho Puvi-demi_bold"/>
              </a:rPr>
            </a:br>
            <a:r>
              <a:rPr lang="en-US" sz="1400" dirty="0">
                <a:solidFill>
                  <a:schemeClr val="tx1"/>
                </a:solidFill>
                <a:latin typeface="Zoho Puvi-demi_bold"/>
              </a:rPr>
              <a:t>Lasso Latest Prediction for next day: </a:t>
            </a:r>
          </a:p>
          <a:p>
            <a:pPr>
              <a:defRPr lang="en-US" sz="1400" dirty="0"/>
            </a:pPr>
            <a:endParaRPr lang="en-US" sz="1400" dirty="0">
              <a:solidFill>
                <a:schemeClr val="tx1"/>
              </a:solidFill>
              <a:latin typeface="Zoho Puvi-demi_bold"/>
            </a:endParaRPr>
          </a:p>
          <a:p>
            <a:pPr>
              <a:defRPr lang="en-US" sz="1400" dirty="0"/>
            </a:pPr>
            <a:r>
              <a:rPr lang="en-US" sz="1400" dirty="0">
                <a:solidFill>
                  <a:schemeClr val="tx1"/>
                </a:solidFill>
                <a:latin typeface="Zoho Puvi-demi_bold"/>
              </a:rPr>
              <a:t>Predicted: 413.67</a:t>
            </a:r>
          </a:p>
          <a:p>
            <a:pPr>
              <a:defRPr lang="en-US" sz="1400" dirty="0"/>
            </a:pPr>
            <a:r>
              <a:rPr lang="en-US" sz="1400" dirty="0">
                <a:solidFill>
                  <a:schemeClr val="tx1"/>
                </a:solidFill>
                <a:latin typeface="Zoho Puvi-demi_bold"/>
              </a:rPr>
              <a:t>Actual: 414.74</a:t>
            </a:r>
          </a:p>
        </p:txBody>
      </p:sp>
    </p:spTree>
    <p:extLst>
      <p:ext uri="{DEB71886-1B55-4527-A625-94B08C70650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87"/>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90AEE802-1D1E-4ABA-83B5-91C6A8AB79D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654101A-18AF-4AD9-B7C3-0E3BCF2A6327}"/>
              </a:ext>
            </a:extLst>
          </p:cNvPr>
          <p:cNvSpPr>
            <a:spLocks noGrp="1"/>
          </p:cNvSpPr>
          <p:nvPr>
            <p:ph type="title" idx="10"/>
          </p:nvPr>
        </p:nvSpPr>
        <p:spPr>
          <a:xfrm>
            <a:off x="151028" y="213540"/>
            <a:ext cx="3536985" cy="428625"/>
          </a:xfrm>
          <a:noFill/>
          <a:ln>
            <a:noFill/>
          </a:ln>
        </p:spPr>
        <p:txBody>
          <a:bodyPr rtlCol="0"/>
          <a:lstStyle/>
          <a:p>
            <a:r>
              <a:rPr lang="en-US" b="1" dirty="0">
                <a:latin typeface="+mj-lt"/>
              </a:rPr>
              <a:t>Ridge Regression Model Prediction</a:t>
            </a:r>
          </a:p>
        </p:txBody>
      </p:sp>
      <p:sp>
        <p:nvSpPr>
          <p:cNvPr id="3" name="Title 2">
            <a:extLst>
              <a:ext uri="{FD1FAEAB-EE50-4F83-981C-55FDAC2904C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EBF0345-098E-4D8D-BB7A-BEBB253F364D}"/>
              </a:ext>
            </a:extLst>
          </p:cNvPr>
          <p:cNvSpPr>
            <a:spLocks noGrp="1"/>
          </p:cNvSpPr>
          <p:nvPr>
            <p:ph type="title" idx="17"/>
          </p:nvPr>
        </p:nvSpPr>
        <p:spPr>
          <a:xfrm>
            <a:off x="18783" y="4019550"/>
            <a:ext cx="2450096" cy="753398"/>
          </a:xfrm>
          <a:noFill/>
          <a:ln>
            <a:noFill/>
          </a:ln>
        </p:spPr>
        <p:txBody>
          <a:bodyPr rtlCol="0">
            <a:normAutofit fontScale="90000"/>
          </a:bodyPr>
          <a:lstStyle/>
          <a:p>
            <a:r>
              <a:rPr lang="en-US" b="1" dirty="0">
                <a:latin typeface="Roboto"/>
              </a:rPr>
              <a:t>Top 10 companies in Market Cap</a:t>
            </a:r>
          </a:p>
        </p:txBody>
      </p:sp>
      <p:sp>
        <p:nvSpPr>
          <p:cNvPr id="4" name="Freeform 3">
            <a:extLst>
              <a:ext uri="{560DC167-152B-4090-AAA1-DBC3EF1DF00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46CF163-2B53-4007-9D6D-45CBFA09972D}"/>
              </a:ext>
            </a:extLst>
          </p:cNvPr>
          <p:cNvSpPr>
            <a:spLocks noChangeAspect="1"/>
          </p:cNvSpPr>
          <p:nvPr/>
        </p:nvSpPr>
        <p:spPr>
          <a:xfrm>
            <a:off x="3908831" y="394173"/>
            <a:ext cx="703455" cy="67351"/>
          </a:xfrm>
          <a:custGeom>
            <a:avLst/>
            <a:gdLst/>
            <a:ahLst/>
            <a:cxnLst/>
            <a:rect l="0" t="0" r="r" b="b"/>
            <a:pathLst>
              <a:path w="703456" h="67352">
                <a:moveTo>
                  <a:pt x="703456" y="37044"/>
                </a:moveTo>
                <a:cubicBezTo>
                  <a:pt x="705315" y="35184"/>
                  <a:pt x="705315" y="32168"/>
                  <a:pt x="703456" y="30308"/>
                </a:cubicBezTo>
                <a:lnTo>
                  <a:pt x="673147" y="0"/>
                </a:lnTo>
                <a:cubicBezTo>
                  <a:pt x="671287" y="-1860"/>
                  <a:pt x="668271" y="-1860"/>
                  <a:pt x="666412" y="0"/>
                </a:cubicBezTo>
                <a:cubicBezTo>
                  <a:pt x="664552" y="1860"/>
                  <a:pt x="664552" y="4875"/>
                  <a:pt x="666412" y="6735"/>
                </a:cubicBezTo>
                <a:lnTo>
                  <a:pt x="693352" y="33676"/>
                </a:lnTo>
                <a:lnTo>
                  <a:pt x="666412" y="60617"/>
                </a:lnTo>
                <a:cubicBezTo>
                  <a:pt x="664552" y="62477"/>
                  <a:pt x="664552" y="65492"/>
                  <a:pt x="666412" y="67352"/>
                </a:cubicBezTo>
                <a:cubicBezTo>
                  <a:pt x="668271" y="69212"/>
                  <a:pt x="671287" y="69212"/>
                  <a:pt x="673147" y="67352"/>
                </a:cubicBezTo>
                <a:lnTo>
                  <a:pt x="703456" y="37044"/>
                </a:lnTo>
                <a:close/>
                <a:moveTo>
                  <a:pt x="0" y="38438"/>
                </a:moveTo>
                <a:lnTo>
                  <a:pt x="700088" y="38438"/>
                </a:lnTo>
                <a:lnTo>
                  <a:pt x="700088" y="28913"/>
                </a:lnTo>
                <a:lnTo>
                  <a:pt x="0" y="28913"/>
                </a:lnTo>
                <a:lnTo>
                  <a:pt x="0" y="38438"/>
                </a:ln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endParaRPr lang="en-US" dirty="0"/>
          </a:p>
        </p:txBody>
      </p:sp>
      <p:pic>
        <p:nvPicPr>
          <p:cNvPr id="5" name="Picture 4">
            <a:extLst>
              <a:ext uri="{C067D7E0-124B-4BEE-825A-27AEE11FEE9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F6A7109-3535-479F-BDB0-E4DA092F0A84}"/>
              </a:ext>
            </a:extLst>
          </p:cNvPr>
          <p:cNvPicPr>
            <a:picLocks noChangeAspect="1"/>
          </p:cNvPicPr>
          <p:nvPr/>
        </p:nvPicPr>
        <p:blipFill>
          <a:blip r:embed="rId2">
            <a:lum bright="7000" contrast="21000"/>
            <a:extLst>
              <a:ext uri="{9E95BF96-6B91-45FA-AD50-A7808D4C69EC}">
                <a14:imgProps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a14:imgLayer>
                    <a14:imgEffect>
                      <a14:brightnessContrast bright="7000" contrast="21000"/>
                    </a14:imgEffect>
                  </a14:imgLayer>
                </a14:imgProps>
              </a:ext>
              <a:ext uri="{8CB5EE2E-235D-417A-A1CC-416CF44FD291}">
                <a14:useLocalDpi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val="0"/>
              </a:ext>
            </a:extLst>
          </a:blip>
          <a:srcRect t="549" b="549"/>
          <a:stretch>
            <a:fillRect/>
          </a:stretch>
        </p:blipFill>
        <p:spPr>
          <a:xfrm>
            <a:off x="141827" y="800328"/>
            <a:ext cx="6419498" cy="4232633"/>
          </a:xfrm>
          <a:prstGeom prst="rect">
            <a:avLst/>
          </a:prstGeom>
          <a:noFill/>
          <a:ln w="28575" cap="flat">
            <a:noFill/>
            <a:prstDash val="solid"/>
            <a:round/>
          </a:ln>
          <a:effectLst>
            <a:outerShdw blurRad="50800" dist="95250" dir="2700000">
              <a:srgbClr val="3F3F3F">
                <a:alpha val="39999"/>
              </a:srgbClr>
            </a:outerShdw>
          </a:effectLst>
        </p:spPr>
      </p:pic>
      <p:sp>
        <p:nvSpPr>
          <p:cNvPr id="6" name="TextBox 5">
            <a:extLst>
              <a:ext uri="{2B173F9F-0036-4468-8283-DF8213559D0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C3B7636-8E2C-4294-AFD7-A1547FCCEC8A}"/>
              </a:ext>
            </a:extLst>
          </p:cNvPr>
          <p:cNvSpPr txBox="1"/>
          <p:nvPr/>
        </p:nvSpPr>
        <p:spPr>
          <a:xfrm>
            <a:off x="6866820" y="1909162"/>
            <a:ext cx="1905000" cy="2014975"/>
          </a:xfrm>
          <a:prstGeom prst="rect">
            <a:avLst/>
          </a:prstGeom>
        </p:spPr>
        <p:txBody>
          <a:bodyPr lIns="95250" tIns="47625" rIns="95250" bIns="47625" rtlCol="0">
            <a:noAutofit/>
          </a:bodyPr>
          <a:lstStyle/>
          <a:p>
            <a:pPr>
              <a:defRPr lang="en-US" sz="1400" dirty="0"/>
            </a:pPr>
            <a:br>
              <a:rPr lang="en-US" sz="1400" dirty="0">
                <a:solidFill>
                  <a:schemeClr val="tx1"/>
                </a:solidFill>
                <a:latin typeface="Zoho Puvi-demi_bold"/>
              </a:rPr>
            </a:br>
            <a:r>
              <a:rPr lang="en-US" sz="1400" dirty="0">
                <a:solidFill>
                  <a:schemeClr val="tx1"/>
                </a:solidFill>
                <a:latin typeface="Zoho Puvi-demi_bold"/>
              </a:rPr>
              <a:t>Ridge Latest Prediction for next day: </a:t>
            </a:r>
          </a:p>
          <a:p>
            <a:pPr>
              <a:defRPr lang="en-US" sz="1400" dirty="0"/>
            </a:pPr>
            <a:endParaRPr lang="en-US" sz="1400" dirty="0">
              <a:solidFill>
                <a:schemeClr val="tx1"/>
              </a:solidFill>
              <a:latin typeface="Zoho Puvi-demi_bold"/>
            </a:endParaRPr>
          </a:p>
          <a:p>
            <a:pPr>
              <a:defRPr lang="en-US" sz="1400" dirty="0"/>
            </a:pPr>
            <a:r>
              <a:rPr lang="en-US" sz="1400" dirty="0">
                <a:solidFill>
                  <a:schemeClr val="tx1"/>
                </a:solidFill>
                <a:latin typeface="Zoho Puvi-demi_bold"/>
              </a:rPr>
              <a:t>Predicted: 413.71</a:t>
            </a:r>
          </a:p>
          <a:p>
            <a:pPr>
              <a:defRPr lang="en-US" sz="1400" dirty="0"/>
            </a:pPr>
            <a:r>
              <a:rPr lang="en-US" sz="1400" dirty="0">
                <a:solidFill>
                  <a:schemeClr val="tx1"/>
                </a:solidFill>
                <a:latin typeface="Zoho Puvi-demi_bold"/>
              </a:rPr>
              <a:t>Actual: 414.74</a:t>
            </a:r>
          </a:p>
        </p:txBody>
      </p:sp>
    </p:spTree>
    <p:extLst>
      <p:ext uri="{445CFD7A-947E-4CAA-880A-589BA341F6C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88"/>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name="slide1">
    <p:spTree>
      <p:nvGrpSpPr>
        <p:cNvPr id="1" name=""/>
        <p:cNvGrpSpPr/>
        <p:nvPr/>
      </p:nvGrpSpPr>
      <p:grpSpPr>
        <a:xfrm>
          <a:off x="0" y="0"/>
          <a:ext cx="0" cy="0"/>
          <a:chOff x="0" y="0"/>
          <a:chExt cx="0" cy="0"/>
        </a:xfrm>
      </p:grpSpPr>
      <p:sp>
        <p:nvSpPr>
          <p:cNvPr id="2" name="Title 1">
            <a:extLst>
              <a:ext uri="{CE6ECD42-0D4A-4B7A-A71B-076AAF15B4F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97C9378-1763-435E-A63D-1D5874115625}"/>
              </a:ext>
            </a:extLst>
          </p:cNvPr>
          <p:cNvSpPr>
            <a:spLocks noGrp="1"/>
          </p:cNvSpPr>
          <p:nvPr>
            <p:ph type="title" idx="10"/>
          </p:nvPr>
        </p:nvSpPr>
        <p:spPr>
          <a:noFill/>
          <a:ln>
            <a:noFill/>
          </a:ln>
        </p:spPr>
        <p:txBody>
          <a:bodyPr rtlCol="0"/>
          <a:lstStyle/>
          <a:p>
            <a:r>
              <a:rPr lang="en-US" dirty="0"/>
              <a:t>Model Evaluation</a:t>
            </a:r>
          </a:p>
        </p:txBody>
      </p:sp>
      <p:sp>
        <p:nvSpPr>
          <p:cNvPr id="3" name="Title 2">
            <a:extLst>
              <a:ext uri="{23C05DA5-1E2D-4FAA-B410-92BB438A07C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26A5557-A97F-460B-A6D5-5153CAE600E1}"/>
              </a:ext>
            </a:extLst>
          </p:cNvPr>
          <p:cNvSpPr>
            <a:spLocks noGrp="1"/>
          </p:cNvSpPr>
          <p:nvPr>
            <p:ph type="title" idx="15"/>
          </p:nvPr>
        </p:nvSpPr>
        <p:spPr/>
        <p:txBody>
          <a:bodyPr rtlCol="0">
            <a:normAutofit/>
          </a:bodyPr>
          <a:lstStyle/>
          <a:p>
            <a:r>
              <a:rPr lang="en-US" sz="1000" b="1" dirty="0">
                <a:latin typeface="+mj-lt"/>
              </a:rPr>
              <a:t>Ridge Regression </a:t>
            </a:r>
          </a:p>
        </p:txBody>
      </p:sp>
      <p:sp>
        <p:nvSpPr>
          <p:cNvPr id="4" name="Title 3">
            <a:extLst>
              <a:ext uri="{F5F3AE54-6AB7-41FE-9B94-872BABF93A0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B14E8E4-A491-4572-B099-5F8B9969BCAE}"/>
              </a:ext>
            </a:extLst>
          </p:cNvPr>
          <p:cNvSpPr>
            <a:spLocks noGrp="1"/>
          </p:cNvSpPr>
          <p:nvPr>
            <p:ph type="title" idx="16"/>
          </p:nvPr>
        </p:nvSpPr>
        <p:spPr/>
        <p:txBody>
          <a:bodyPr rtlCol="0">
            <a:normAutofit/>
          </a:bodyPr>
          <a:lstStyle/>
          <a:p>
            <a:r>
              <a:rPr lang="en-US" sz="1000" b="1" dirty="0">
                <a:latin typeface="+mj-lt"/>
              </a:rPr>
              <a:t>Lasso Regression </a:t>
            </a:r>
          </a:p>
        </p:txBody>
      </p:sp>
      <p:sp>
        <p:nvSpPr>
          <p:cNvPr id="5" name="Title 4">
            <a:extLst>
              <a:ext uri="{4646E048-FC53-4C52-9A8F-6B64520BAE9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FF9DC06-7387-45FE-A838-D85654AE3FA6}"/>
              </a:ext>
            </a:extLst>
          </p:cNvPr>
          <p:cNvSpPr>
            <a:spLocks noGrp="1"/>
          </p:cNvSpPr>
          <p:nvPr>
            <p:ph type="title" idx="17"/>
          </p:nvPr>
        </p:nvSpPr>
        <p:spPr/>
        <p:txBody>
          <a:bodyPr rtlCol="0">
            <a:normAutofit/>
          </a:bodyPr>
          <a:lstStyle/>
          <a:p>
            <a:r>
              <a:rPr lang="en-US" sz="1000" b="1" dirty="0">
                <a:solidFill>
                  <a:schemeClr val="bg1"/>
                </a:solidFill>
                <a:latin typeface="+mj-lt"/>
              </a:rPr>
              <a:t>Linear Regression</a:t>
            </a:r>
          </a:p>
        </p:txBody>
      </p:sp>
      <p:graphicFrame>
        <p:nvGraphicFramePr>
          <p:cNvPr id="6" name="Text Placeholder 2">
            <a:extLst>
              <a:ext uri="{5FA37C93-CAC5-485F-9856-0C59C626CFC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9FC596C-774F-43D9-861C-F483FCD0242F}"/>
              </a:ext>
            </a:extLst>
          </p:cNvPr>
          <p:cNvGraphicFramePr>
            <a:graphicFrameLocks noGrp="1"/>
          </p:cNvGraphicFramePr>
          <p:nvPr>
            <p:ph idx="20"/>
          </p:nvPr>
        </p:nvGraphicFramePr>
        <p:xfrm>
          <a:off x="4596841" y="2629890"/>
          <a:ext cx="2040989" cy="1485900"/>
        </p:xfrm>
        <a:graphic>
          <a:graphicData uri="http://schemas.openxmlformats.org/drawingml/2006/table">
            <a:tbl>
              <a:tblPr firstRow="1">
                <a:tableStyleId>{4FBAE029-1120-4ACE-B5BC-2408062C6EDE}</a:tableStyleId>
              </a:tblPr>
              <a:tblGrid>
                <a:gridCol w="1016289">
                  <a:extLst>
                    <a:ext uri="{9D8B030D-6E8A-4147-A177-3AD203B41FA5}">
                      <a16:colId xmlns:a16="http://schemas.microsoft.com/office/drawing/2014/main" val="20000"/>
                    </a:ext>
                  </a:extLst>
                </a:gridCol>
                <a:gridCol w="1024700">
                  <a:extLst>
                    <a:ext uri="{9D8B030D-6E8A-4147-A177-3AD203B41FA5}">
                      <a16:colId xmlns:a16="http://schemas.microsoft.com/office/drawing/2014/main" val="20001"/>
                    </a:ext>
                  </a:extLst>
                </a:gridCol>
              </a:tblGrid>
              <a:tr h="371475">
                <a:tc>
                  <a:txBody>
                    <a:bodyPr/>
                    <a:lstStyle/>
                    <a:p>
                      <a:r>
                        <a:rPr lang="en-US" sz="1200" dirty="0">
                          <a:latin typeface="Zoho Puvi-light"/>
                        </a:rPr>
                        <a:t>MSE</a:t>
                      </a:r>
                    </a:p>
                  </a:txBody>
                  <a:tcPr/>
                </a:tc>
                <a:tc>
                  <a:txBody>
                    <a:bodyPr/>
                    <a:lstStyle/>
                    <a:p>
                      <a:r>
                        <a:rPr lang="en-US" sz="1200" dirty="0">
                          <a:latin typeface="Zoho Puvi-light"/>
                        </a:rPr>
                        <a:t>4.7936</a:t>
                      </a:r>
                    </a:p>
                  </a:txBody>
                  <a:tcPr/>
                </a:tc>
                <a:extLst>
                  <a:ext uri="{0D108BD9-81ED-4DB2-BD59-A6C34878D82A}">
                    <a16:rowId xmlns:a16="http://schemas.microsoft.com/office/drawing/2014/main" val="10000"/>
                  </a:ext>
                </a:extLst>
              </a:tr>
              <a:tr h="371475">
                <a:tc>
                  <a:txBody>
                    <a:bodyPr/>
                    <a:lstStyle/>
                    <a:p>
                      <a:r>
                        <a:rPr lang="en-US" sz="1200" dirty="0">
                          <a:latin typeface="Zoho Puvi-light"/>
                        </a:rPr>
                        <a:t>MAE</a:t>
                      </a:r>
                    </a:p>
                  </a:txBody>
                  <a:tcPr/>
                </a:tc>
                <a:tc>
                  <a:txBody>
                    <a:bodyPr/>
                    <a:lstStyle/>
                    <a:p>
                      <a:r>
                        <a:rPr lang="en-US" sz="1200" dirty="0">
                          <a:latin typeface="Zoho Puvi-light"/>
                        </a:rPr>
                        <a:t>1.6987</a:t>
                      </a:r>
                    </a:p>
                  </a:txBody>
                  <a:tcPr/>
                </a:tc>
                <a:extLst>
                  <a:ext uri="{0D108BD9-81ED-4DB2-BD59-A6C34878D82A}">
                    <a16:rowId xmlns:a16="http://schemas.microsoft.com/office/drawing/2014/main" val="10001"/>
                  </a:ext>
                </a:extLst>
              </a:tr>
              <a:tr h="371475">
                <a:tc>
                  <a:txBody>
                    <a:bodyPr/>
                    <a:lstStyle/>
                    <a:p>
                      <a:r>
                        <a:rPr lang="en-US" sz="1200" dirty="0">
                          <a:latin typeface="Zoho Puvi-light"/>
                        </a:rPr>
                        <a:t>RMSE</a:t>
                      </a:r>
                    </a:p>
                  </a:txBody>
                  <a:tcPr/>
                </a:tc>
                <a:tc>
                  <a:txBody>
                    <a:bodyPr/>
                    <a:lstStyle/>
                    <a:p>
                      <a:r>
                        <a:rPr lang="en-US" sz="1200" dirty="0">
                          <a:latin typeface="Zoho Puvi-light"/>
                        </a:rPr>
                        <a:t>2.1894</a:t>
                      </a:r>
                    </a:p>
                  </a:txBody>
                  <a:tcPr/>
                </a:tc>
                <a:extLst>
                  <a:ext uri="{0D108BD9-81ED-4DB2-BD59-A6C34878D82A}">
                    <a16:rowId xmlns:a16="http://schemas.microsoft.com/office/drawing/2014/main" val="10002"/>
                  </a:ext>
                </a:extLst>
              </a:tr>
              <a:tr h="371475">
                <a:tc>
                  <a:txBody>
                    <a:bodyPr/>
                    <a:lstStyle/>
                    <a:p>
                      <a:r>
                        <a:rPr lang="en-US" sz="1200" dirty="0">
                          <a:latin typeface="Zoho Puvi-light"/>
                        </a:rPr>
                        <a:t>R^2</a:t>
                      </a:r>
                    </a:p>
                  </a:txBody>
                  <a:tcPr/>
                </a:tc>
                <a:tc>
                  <a:txBody>
                    <a:bodyPr/>
                    <a:lstStyle/>
                    <a:p>
                      <a:r>
                        <a:rPr lang="en-US" sz="1200" dirty="0">
                          <a:latin typeface="Zoho Puvi-light"/>
                        </a:rPr>
                        <a:t>0.9983</a:t>
                      </a:r>
                    </a:p>
                  </a:txBody>
                  <a:tcPr/>
                </a:tc>
                <a:extLst>
                  <a:ext uri="{0D108BD9-81ED-4DB2-BD59-A6C34878D82A}">
                    <a16:rowId xmlns:a16="http://schemas.microsoft.com/office/drawing/2014/main" val="10003"/>
                  </a:ext>
                </a:extLst>
              </a:tr>
            </a:tbl>
          </a:graphicData>
        </a:graphic>
      </p:graphicFrame>
      <p:sp>
        <p:nvSpPr>
          <p:cNvPr id="7" name="Freeform 6">
            <a:extLst>
              <a:ext uri="{FD9B82E8-779E-495A-A113-EE346C2D645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20C8FEE-B9DE-44CE-B0E2-E792F4539209}"/>
              </a:ext>
            </a:extLst>
          </p:cNvPr>
          <p:cNvSpPr>
            <a:spLocks noChangeAspect="1"/>
          </p:cNvSpPr>
          <p:nvPr/>
        </p:nvSpPr>
        <p:spPr>
          <a:xfrm>
            <a:off x="3321167" y="557526"/>
            <a:ext cx="703455" cy="67351"/>
          </a:xfrm>
          <a:custGeom>
            <a:avLst/>
            <a:gdLst/>
            <a:ahLst/>
            <a:cxnLst/>
            <a:rect l="0" t="0" r="r" b="b"/>
            <a:pathLst>
              <a:path w="703456" h="67352">
                <a:moveTo>
                  <a:pt x="703456" y="37044"/>
                </a:moveTo>
                <a:cubicBezTo>
                  <a:pt x="705315" y="35184"/>
                  <a:pt x="705315" y="32168"/>
                  <a:pt x="703456" y="30308"/>
                </a:cubicBezTo>
                <a:lnTo>
                  <a:pt x="673147" y="0"/>
                </a:lnTo>
                <a:cubicBezTo>
                  <a:pt x="671287" y="-1860"/>
                  <a:pt x="668271" y="-1860"/>
                  <a:pt x="666412" y="0"/>
                </a:cubicBezTo>
                <a:cubicBezTo>
                  <a:pt x="664552" y="1860"/>
                  <a:pt x="664552" y="4875"/>
                  <a:pt x="666412" y="6735"/>
                </a:cubicBezTo>
                <a:lnTo>
                  <a:pt x="693352" y="33676"/>
                </a:lnTo>
                <a:lnTo>
                  <a:pt x="666412" y="60617"/>
                </a:lnTo>
                <a:cubicBezTo>
                  <a:pt x="664552" y="62477"/>
                  <a:pt x="664552" y="65492"/>
                  <a:pt x="666412" y="67352"/>
                </a:cubicBezTo>
                <a:cubicBezTo>
                  <a:pt x="668271" y="69212"/>
                  <a:pt x="671287" y="69212"/>
                  <a:pt x="673147" y="67352"/>
                </a:cubicBezTo>
                <a:lnTo>
                  <a:pt x="703456" y="37044"/>
                </a:lnTo>
                <a:close/>
                <a:moveTo>
                  <a:pt x="0" y="38438"/>
                </a:moveTo>
                <a:lnTo>
                  <a:pt x="700088" y="38438"/>
                </a:lnTo>
                <a:lnTo>
                  <a:pt x="700088" y="28913"/>
                </a:lnTo>
                <a:lnTo>
                  <a:pt x="0" y="28913"/>
                </a:lnTo>
                <a:lnTo>
                  <a:pt x="0" y="38438"/>
                </a:ln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endParaRPr lang="en-US" dirty="0"/>
          </a:p>
        </p:txBody>
      </p:sp>
      <p:graphicFrame>
        <p:nvGraphicFramePr>
          <p:cNvPr id="8" name="Table 7">
            <a:extLst>
              <a:ext uri="{795F0C22-6398-4173-B1C5-DB70BC84B18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D0728CC-5809-48AA-8D9E-64E971641939}"/>
              </a:ext>
            </a:extLst>
          </p:cNvPr>
          <p:cNvGraphicFramePr>
            <a:graphicFrameLocks noGrp="1"/>
          </p:cNvGraphicFramePr>
          <p:nvPr/>
        </p:nvGraphicFramePr>
        <p:xfrm>
          <a:off x="2501617" y="3154899"/>
          <a:ext cx="2040988" cy="1485900"/>
        </p:xfrm>
        <a:graphic>
          <a:graphicData uri="http://schemas.openxmlformats.org/drawingml/2006/table">
            <a:tbl>
              <a:tblPr firstRow="1">
                <a:tableStyleId>{4FBAE029-1120-4ACE-B5BC-2408062C6EDE}</a:tableStyleId>
              </a:tblPr>
              <a:tblGrid>
                <a:gridCol w="1020494">
                  <a:extLst>
                    <a:ext uri="{9D8B030D-6E8A-4147-A177-3AD203B41FA5}">
                      <a16:colId xmlns:a16="http://schemas.microsoft.com/office/drawing/2014/main" val="20000"/>
                    </a:ext>
                  </a:extLst>
                </a:gridCol>
                <a:gridCol w="1020494">
                  <a:extLst>
                    <a:ext uri="{9D8B030D-6E8A-4147-A177-3AD203B41FA5}">
                      <a16:colId xmlns:a16="http://schemas.microsoft.com/office/drawing/2014/main" val="20001"/>
                    </a:ext>
                  </a:extLst>
                </a:gridCol>
              </a:tblGrid>
              <a:tr h="371475">
                <a:tc>
                  <a:txBody>
                    <a:bodyPr/>
                    <a:lstStyle/>
                    <a:p>
                      <a:r>
                        <a:rPr lang="en-US" sz="1200" dirty="0">
                          <a:latin typeface="Zoho Puvi-light"/>
                        </a:rPr>
                        <a:t>MSE</a:t>
                      </a:r>
                    </a:p>
                  </a:txBody>
                  <a:tcPr/>
                </a:tc>
                <a:tc>
                  <a:txBody>
                    <a:bodyPr/>
                    <a:lstStyle/>
                    <a:p>
                      <a:r>
                        <a:rPr lang="en-US" sz="1200" dirty="0">
                          <a:latin typeface="Zoho Puvi-light"/>
                        </a:rPr>
                        <a:t>8.0264</a:t>
                      </a:r>
                    </a:p>
                  </a:txBody>
                  <a:tcPr/>
                </a:tc>
                <a:extLst>
                  <a:ext uri="{0D108BD9-81ED-4DB2-BD59-A6C34878D82A}">
                    <a16:rowId xmlns:a16="http://schemas.microsoft.com/office/drawing/2014/main" val="10000"/>
                  </a:ext>
                </a:extLst>
              </a:tr>
              <a:tr h="371475">
                <a:tc>
                  <a:txBody>
                    <a:bodyPr/>
                    <a:lstStyle/>
                    <a:p>
                      <a:r>
                        <a:rPr lang="en-US" sz="1200" dirty="0">
                          <a:latin typeface="Zoho Puvi-light"/>
                        </a:rPr>
                        <a:t>MAE</a:t>
                      </a:r>
                    </a:p>
                  </a:txBody>
                  <a:tcPr/>
                </a:tc>
                <a:tc>
                  <a:txBody>
                    <a:bodyPr/>
                    <a:lstStyle/>
                    <a:p>
                      <a:r>
                        <a:rPr lang="en-US" sz="1200" dirty="0">
                          <a:latin typeface="Zoho Puvi-light"/>
                        </a:rPr>
                        <a:t>2.2098</a:t>
                      </a:r>
                    </a:p>
                  </a:txBody>
                  <a:tcPr/>
                </a:tc>
                <a:extLst>
                  <a:ext uri="{0D108BD9-81ED-4DB2-BD59-A6C34878D82A}">
                    <a16:rowId xmlns:a16="http://schemas.microsoft.com/office/drawing/2014/main" val="10001"/>
                  </a:ext>
                </a:extLst>
              </a:tr>
              <a:tr h="371475">
                <a:tc>
                  <a:txBody>
                    <a:bodyPr/>
                    <a:lstStyle/>
                    <a:p>
                      <a:r>
                        <a:rPr lang="en-US" sz="1200" dirty="0">
                          <a:latin typeface="Zoho Puvi-light"/>
                        </a:rPr>
                        <a:t>RMSE</a:t>
                      </a:r>
                    </a:p>
                  </a:txBody>
                  <a:tcPr/>
                </a:tc>
                <a:tc>
                  <a:txBody>
                    <a:bodyPr/>
                    <a:lstStyle/>
                    <a:p>
                      <a:r>
                        <a:rPr lang="en-US" sz="1200" dirty="0">
                          <a:latin typeface="Zoho Puvi-light"/>
                        </a:rPr>
                        <a:t>2.8331</a:t>
                      </a:r>
                    </a:p>
                  </a:txBody>
                  <a:tcPr/>
                </a:tc>
                <a:extLst>
                  <a:ext uri="{0D108BD9-81ED-4DB2-BD59-A6C34878D82A}">
                    <a16:rowId xmlns:a16="http://schemas.microsoft.com/office/drawing/2014/main" val="10002"/>
                  </a:ext>
                </a:extLst>
              </a:tr>
              <a:tr h="371475">
                <a:tc>
                  <a:txBody>
                    <a:bodyPr/>
                    <a:lstStyle/>
                    <a:p>
                      <a:r>
                        <a:rPr lang="en-US" sz="1200" dirty="0">
                          <a:latin typeface="Zoho Puvi-light"/>
                        </a:rPr>
                        <a:t>R^2</a:t>
                      </a:r>
                    </a:p>
                  </a:txBody>
                  <a:tcPr/>
                </a:tc>
                <a:tc>
                  <a:txBody>
                    <a:bodyPr/>
                    <a:lstStyle/>
                    <a:p>
                      <a:r>
                        <a:rPr lang="en-US" sz="1200" dirty="0">
                          <a:latin typeface="Zoho Puvi-light"/>
                        </a:rPr>
                        <a:t>0.9972</a:t>
                      </a:r>
                    </a:p>
                  </a:txBody>
                  <a:tcPr/>
                </a:tc>
                <a:extLst>
                  <a:ext uri="{0D108BD9-81ED-4DB2-BD59-A6C34878D82A}">
                    <a16:rowId xmlns:a16="http://schemas.microsoft.com/office/drawing/2014/main" val="10003"/>
                  </a:ext>
                </a:extLst>
              </a:tr>
            </a:tbl>
          </a:graphicData>
        </a:graphic>
      </p:graphicFrame>
      <p:graphicFrame>
        <p:nvGraphicFramePr>
          <p:cNvPr id="9" name="Table 8">
            <a:extLst>
              <a:ext uri="{0E44B4E9-982A-411D-A18F-D9DB40EB990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D68F80A-8B19-48CF-A258-94216ABE994F}"/>
              </a:ext>
            </a:extLst>
          </p:cNvPr>
          <p:cNvGraphicFramePr>
            <a:graphicFrameLocks noGrp="1"/>
          </p:cNvGraphicFramePr>
          <p:nvPr/>
        </p:nvGraphicFramePr>
        <p:xfrm>
          <a:off x="388658" y="3656447"/>
          <a:ext cx="2040988" cy="1485900"/>
        </p:xfrm>
        <a:graphic>
          <a:graphicData uri="http://schemas.openxmlformats.org/drawingml/2006/table">
            <a:tbl>
              <a:tblPr firstRow="1">
                <a:tableStyleId>{4FBAE029-1120-4ACE-B5BC-2408062C6EDE}</a:tableStyleId>
              </a:tblPr>
              <a:tblGrid>
                <a:gridCol w="1020494">
                  <a:extLst>
                    <a:ext uri="{9D8B030D-6E8A-4147-A177-3AD203B41FA5}">
                      <a16:colId xmlns:a16="http://schemas.microsoft.com/office/drawing/2014/main" val="20000"/>
                    </a:ext>
                  </a:extLst>
                </a:gridCol>
                <a:gridCol w="1020494">
                  <a:extLst>
                    <a:ext uri="{9D8B030D-6E8A-4147-A177-3AD203B41FA5}">
                      <a16:colId xmlns:a16="http://schemas.microsoft.com/office/drawing/2014/main" val="20001"/>
                    </a:ext>
                  </a:extLst>
                </a:gridCol>
              </a:tblGrid>
              <a:tr h="371475">
                <a:tc>
                  <a:txBody>
                    <a:bodyPr/>
                    <a:lstStyle/>
                    <a:p>
                      <a:r>
                        <a:rPr lang="en-US" sz="1200" dirty="0">
                          <a:latin typeface="Zoho Puvi-light"/>
                        </a:rPr>
                        <a:t>MSE</a:t>
                      </a:r>
                    </a:p>
                  </a:txBody>
                  <a:tcPr/>
                </a:tc>
                <a:tc>
                  <a:txBody>
                    <a:bodyPr/>
                    <a:lstStyle/>
                    <a:p>
                      <a:r>
                        <a:rPr lang="en-US" sz="1200" dirty="0">
                          <a:latin typeface="Zoho Puvi-light"/>
                        </a:rPr>
                        <a:t>10.8377</a:t>
                      </a:r>
                    </a:p>
                  </a:txBody>
                  <a:tcPr/>
                </a:tc>
                <a:extLst>
                  <a:ext uri="{0D108BD9-81ED-4DB2-BD59-A6C34878D82A}">
                    <a16:rowId xmlns:a16="http://schemas.microsoft.com/office/drawing/2014/main" val="10000"/>
                  </a:ext>
                </a:extLst>
              </a:tr>
              <a:tr h="371475">
                <a:tc>
                  <a:txBody>
                    <a:bodyPr/>
                    <a:lstStyle/>
                    <a:p>
                      <a:r>
                        <a:rPr lang="en-US" sz="1200" dirty="0">
                          <a:latin typeface="Zoho Puvi-light"/>
                        </a:rPr>
                        <a:t>MAE</a:t>
                      </a:r>
                    </a:p>
                  </a:txBody>
                  <a:tcPr/>
                </a:tc>
                <a:tc>
                  <a:txBody>
                    <a:bodyPr/>
                    <a:lstStyle/>
                    <a:p>
                      <a:r>
                        <a:rPr lang="en-US" sz="1200" dirty="0">
                          <a:latin typeface="Zoho Puvi-light"/>
                        </a:rPr>
                        <a:t>2.5212</a:t>
                      </a:r>
                    </a:p>
                  </a:txBody>
                  <a:tcPr/>
                </a:tc>
                <a:extLst>
                  <a:ext uri="{0D108BD9-81ED-4DB2-BD59-A6C34878D82A}">
                    <a16:rowId xmlns:a16="http://schemas.microsoft.com/office/drawing/2014/main" val="10001"/>
                  </a:ext>
                </a:extLst>
              </a:tr>
              <a:tr h="371475">
                <a:tc>
                  <a:txBody>
                    <a:bodyPr/>
                    <a:lstStyle/>
                    <a:p>
                      <a:r>
                        <a:rPr lang="en-US" sz="1200" dirty="0">
                          <a:latin typeface="Zoho Puvi-light"/>
                        </a:rPr>
                        <a:t>RMSE</a:t>
                      </a:r>
                    </a:p>
                  </a:txBody>
                  <a:tcPr/>
                </a:tc>
                <a:tc>
                  <a:txBody>
                    <a:bodyPr/>
                    <a:lstStyle/>
                    <a:p>
                      <a:r>
                        <a:rPr lang="en-US" sz="1200" dirty="0">
                          <a:latin typeface="Zoho Puvi-light"/>
                        </a:rPr>
                        <a:t>3.2921</a:t>
                      </a:r>
                    </a:p>
                  </a:txBody>
                  <a:tcPr/>
                </a:tc>
                <a:extLst>
                  <a:ext uri="{0D108BD9-81ED-4DB2-BD59-A6C34878D82A}">
                    <a16:rowId xmlns:a16="http://schemas.microsoft.com/office/drawing/2014/main" val="10002"/>
                  </a:ext>
                </a:extLst>
              </a:tr>
              <a:tr h="371475">
                <a:tc>
                  <a:txBody>
                    <a:bodyPr/>
                    <a:lstStyle/>
                    <a:p>
                      <a:r>
                        <a:rPr lang="en-US" sz="1200" dirty="0">
                          <a:latin typeface="Zoho Puvi-light"/>
                        </a:rPr>
                        <a:t>R^2</a:t>
                      </a:r>
                    </a:p>
                  </a:txBody>
                  <a:tcPr/>
                </a:tc>
                <a:tc>
                  <a:txBody>
                    <a:bodyPr/>
                    <a:lstStyle/>
                    <a:p>
                      <a:r>
                        <a:rPr lang="en-US" sz="1200" dirty="0">
                          <a:latin typeface="Zoho Puvi-light"/>
                        </a:rPr>
                        <a:t>0.9962</a:t>
                      </a:r>
                    </a:p>
                  </a:txBody>
                  <a:tcPr/>
                </a:tc>
                <a:extLst>
                  <a:ext uri="{0D108BD9-81ED-4DB2-BD59-A6C34878D82A}">
                    <a16:rowId xmlns:a16="http://schemas.microsoft.com/office/drawing/2014/main" val="10003"/>
                  </a:ext>
                </a:extLst>
              </a:tr>
            </a:tbl>
          </a:graphicData>
        </a:graphic>
      </p:graphicFrame>
      <p:sp>
        <p:nvSpPr>
          <p:cNvPr id="10" name="TextBox 9">
            <a:extLst>
              <a:ext uri="{46F188F7-99F2-4813-B25A-C124931457A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71E66D1-B7AF-4C9A-8CB7-B99730731C71}"/>
              </a:ext>
            </a:extLst>
          </p:cNvPr>
          <p:cNvSpPr txBox="1"/>
          <p:nvPr/>
        </p:nvSpPr>
        <p:spPr>
          <a:xfrm>
            <a:off x="370913" y="1155553"/>
            <a:ext cx="6275327" cy="399754"/>
          </a:xfrm>
          <a:prstGeom prst="rect">
            <a:avLst/>
          </a:prstGeom>
          <a:ln w="28575" cap="flat">
            <a:solidFill>
              <a:schemeClr val="tx1"/>
            </a:solidFill>
            <a:prstDash val="solid"/>
            <a:round/>
          </a:ln>
          <a:effectLst>
            <a:outerShdw blurRad="50800" dist="95250" dir="2700000">
              <a:srgbClr val="3F3F3F">
                <a:alpha val="39999"/>
              </a:srgbClr>
            </a:outerShdw>
          </a:effectLst>
        </p:spPr>
        <p:txBody>
          <a:bodyPr lIns="95250" tIns="47625" rIns="95250" bIns="47625" rtlCol="0">
            <a:noAutofit/>
          </a:bodyPr>
          <a:lstStyle/>
          <a:p>
            <a:pPr>
              <a:defRPr lang="en-US" sz="1400" dirty="0"/>
            </a:pPr>
            <a:r>
              <a:rPr lang="en-US" sz="1400" b="1" dirty="0">
                <a:solidFill>
                  <a:schemeClr val="tx1"/>
                </a:solidFill>
                <a:latin typeface="Zoho Puvi"/>
              </a:rPr>
              <a:t>Model Ranking by Performance :</a:t>
            </a:r>
            <a:r>
              <a:rPr lang="en-US" sz="1400" dirty="0">
                <a:solidFill>
                  <a:schemeClr val="tx1"/>
                </a:solidFill>
                <a:latin typeface="Zoho Puvi"/>
              </a:rPr>
              <a:t>  Linear Regression &gt; Lasso &gt; Ridge.</a:t>
            </a:r>
          </a:p>
        </p:txBody>
      </p:sp>
      <p:sp>
        <p:nvSpPr>
          <p:cNvPr id="11" name="TextBox 10">
            <a:extLst>
              <a:ext uri="{80246969-62E9-422D-985A-BC168A70E02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C1F5549-9927-4AE5-AAA1-3CF428605925}"/>
              </a:ext>
            </a:extLst>
          </p:cNvPr>
          <p:cNvSpPr txBox="1"/>
          <p:nvPr/>
        </p:nvSpPr>
        <p:spPr>
          <a:xfrm>
            <a:off x="6769741" y="1563690"/>
            <a:ext cx="2167661" cy="2014975"/>
          </a:xfrm>
          <a:prstGeom prst="rect">
            <a:avLst/>
          </a:prstGeom>
        </p:spPr>
        <p:txBody>
          <a:bodyPr lIns="95250" tIns="47625" rIns="95250" bIns="47625" rtlCol="0">
            <a:noAutofit/>
          </a:bodyPr>
          <a:lstStyle/>
          <a:p>
            <a:pPr>
              <a:defRPr lang="en-US" sz="1400" dirty="0"/>
            </a:pPr>
            <a:r>
              <a:rPr lang="en-US" sz="1200" b="1" dirty="0">
                <a:solidFill>
                  <a:schemeClr val="tx1"/>
                </a:solidFill>
                <a:latin typeface="Zoho Puvi"/>
              </a:rPr>
              <a:t>Accuracy:</a:t>
            </a:r>
            <a:r>
              <a:rPr lang="en-US" sz="1200" dirty="0">
                <a:solidFill>
                  <a:schemeClr val="tx1"/>
                </a:solidFill>
                <a:latin typeface="Zoho Puvi"/>
              </a:rPr>
              <a:t> </a:t>
            </a:r>
          </a:p>
          <a:p>
            <a:pPr>
              <a:defRPr lang="en-US" sz="1400" dirty="0"/>
            </a:pPr>
            <a:r>
              <a:rPr lang="en-US" sz="1200" dirty="0">
                <a:solidFill>
                  <a:schemeClr val="tx1"/>
                </a:solidFill>
                <a:latin typeface="Zoho Puvi"/>
              </a:rPr>
              <a:t>All three models predict quite close to the actual values (lasso and ridge predicted better than linear on this run).</a:t>
            </a:r>
          </a:p>
          <a:p>
            <a:pPr>
              <a:defRPr lang="en-US" sz="1400" dirty="0"/>
            </a:pPr>
            <a:endParaRPr lang="en-US" sz="1200" dirty="0">
              <a:solidFill>
                <a:schemeClr val="tx1"/>
              </a:solidFill>
              <a:latin typeface="Zoho Puvi"/>
            </a:endParaRPr>
          </a:p>
          <a:p>
            <a:pPr>
              <a:defRPr lang="en-US" sz="1400" dirty="0"/>
            </a:pPr>
            <a:r>
              <a:rPr lang="en-US" sz="1200" b="1" dirty="0">
                <a:solidFill>
                  <a:schemeClr val="accent5">
                    <a:lumMod val="75000"/>
                  </a:schemeClr>
                </a:solidFill>
                <a:latin typeface="Zoho Puvi"/>
              </a:rPr>
              <a:t>But Linear Regression has the edge in both error metrics and the closeness of predictions on multiple iterations</a:t>
            </a:r>
          </a:p>
        </p:txBody>
      </p:sp>
    </p:spTree>
    <p:extLst>
      <p:ext uri="{2D02FACC-4861-48EE-9AC1-BDAF5B04FACE}">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90"/>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pic>
        <p:nvPicPr>
          <p:cNvPr id="2" name="Picture Placeholder 2">
            <a:extLst>
              <a:ext uri="{1B60E953-4D8D-44A9-9E99-46102552B5F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4F09763-CB55-4EFF-9223-84B95FAD920A}"/>
              </a:ext>
            </a:extLst>
          </p:cNvPr>
          <p:cNvPicPr>
            <a:picLocks noGrp="1" noChangeAspect="1"/>
          </p:cNvPicPr>
          <p:nvPr>
            <p:ph type="pic"/>
          </p:nvPr>
        </p:nvPicPr>
        <p:blipFill>
          <a:blip r:embed="rId2">
            <a:duotone>
              <a:srgbClr val="000000"/>
              <a:schemeClr val="accent2">
                <a:tint val="45000"/>
                <a:satMod val="400000"/>
              </a:schemeClr>
            </a:duotone>
            <a:lum bright="4000" contrast="75000"/>
            <a:extLst>
              <a:ext uri="{637645ED-E298-4BC6-B5D1-0FE2013A5E5F}">
                <a14:imgProps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a14:imgLayer>
                    <a14:imgEffect>
                      <a14:brightnessContrast bright="4000" contrast="75000"/>
                    </a14:imgEffect>
                  </a14:imgLayer>
                </a14:imgProps>
              </a:ext>
              <a:ext uri="{0D0E684F-9D16-438F-B332-D48066725CF7}">
                <a14:useLocalDpi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val="0"/>
              </a:ext>
            </a:extLst>
          </a:blip>
          <a:srcRect l="2410" t="-24270" r="3040" b="-440"/>
          <a:stretch>
            <a:fillRect/>
          </a:stretch>
        </p:blipFill>
        <p:spPr>
          <a:xfrm>
            <a:off x="36795" y="-50682"/>
            <a:ext cx="3937255" cy="5193030"/>
          </a:xfrm>
          <a:prstGeom prst="rect">
            <a:avLst/>
          </a:prstGeom>
          <a:noFill/>
          <a:ln w="19050" cap="flat">
            <a:noFill/>
            <a:prstDash val="solid"/>
            <a:round/>
          </a:ln>
          <a:effectLst>
            <a:outerShdw blurRad="50800" dist="38100" dir="2700000">
              <a:srgbClr val="3F3F3F">
                <a:alpha val="100000"/>
                <a:lumMod val="75000"/>
                <a:lumOff val="25000"/>
              </a:srgbClr>
            </a:outerShdw>
          </a:effectLst>
        </p:spPr>
      </p:pic>
      <p:sp>
        <p:nvSpPr>
          <p:cNvPr id="3" name="Title 1">
            <a:extLst>
              <a:ext uri="{7D2AD522-BBFE-4F75-929C-4485ECC93A9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E4C1DC3-A2D0-4C88-BE53-BDC63B285AE9}"/>
              </a:ext>
            </a:extLst>
          </p:cNvPr>
          <p:cNvSpPr>
            <a:spLocks noGrp="1"/>
          </p:cNvSpPr>
          <p:nvPr>
            <p:ph type="title" idx="1"/>
          </p:nvPr>
        </p:nvSpPr>
        <p:spPr>
          <a:xfrm>
            <a:off x="295275" y="333375"/>
            <a:ext cx="2524125" cy="428625"/>
          </a:xfrm>
          <a:noFill/>
          <a:ln>
            <a:noFill/>
          </a:ln>
        </p:spPr>
        <p:txBody>
          <a:bodyPr rtlCol="0"/>
          <a:lstStyle/>
          <a:p>
            <a:r>
              <a:rPr lang="en-US" b="1" dirty="0">
                <a:latin typeface="Zoho Puvi"/>
              </a:rPr>
              <a:t>Understanding  </a:t>
            </a:r>
          </a:p>
          <a:p>
            <a:r>
              <a:rPr lang="en-US" b="1" dirty="0">
                <a:latin typeface="Zoho Puvi"/>
              </a:rPr>
              <a:t>The S&amp;P 500</a:t>
            </a:r>
          </a:p>
        </p:txBody>
      </p:sp>
      <p:sp>
        <p:nvSpPr>
          <p:cNvPr id="4" name="Text Placeholder 3">
            <a:extLst>
              <a:ext uri="{00ED68F7-D577-4A62-87AE-3126E580208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32C123B-6070-4911-BEA9-97EF22224929}"/>
              </a:ext>
            </a:extLst>
          </p:cNvPr>
          <p:cNvSpPr>
            <a:spLocks noGrp="1"/>
          </p:cNvSpPr>
          <p:nvPr>
            <p:ph type="body" idx="2"/>
          </p:nvPr>
        </p:nvSpPr>
        <p:spPr>
          <a:xfrm>
            <a:off x="4471711" y="845439"/>
            <a:ext cx="4538548" cy="1924240"/>
          </a:xfrm>
          <a:noFill/>
          <a:ln>
            <a:noFill/>
          </a:ln>
        </p:spPr>
        <p:txBody>
          <a:bodyPr rtlCol="0">
            <a:noAutofit/>
          </a:bodyPr>
          <a:lstStyle/>
          <a:p>
            <a:pPr algn="just">
              <a:lnSpc>
                <a:spcPct val="125000"/>
              </a:lnSpc>
            </a:pPr>
            <a:r>
              <a:rPr lang="en-US" sz="1200" dirty="0">
                <a:latin typeface="Zoho Puvi-light"/>
              </a:rPr>
              <a:t>The Standard &amp; Poor's 500, commonly referred to as the S&amp;P 500, is an index comprising 500 of the largest publicly traded companies in the U.S. It is designed to be a leading indicator of U.S. Equities.</a:t>
            </a:r>
          </a:p>
          <a:p>
            <a:pPr algn="just">
              <a:lnSpc>
                <a:spcPct val="125000"/>
              </a:lnSpc>
            </a:pPr>
            <a:br>
              <a:rPr lang="en-US" sz="1200" dirty="0">
                <a:latin typeface="Zoho Puvi-light"/>
              </a:rPr>
            </a:br>
            <a:r>
              <a:rPr lang="en-US" sz="1200" b="1" dirty="0">
                <a:latin typeface="Zoho Puvi"/>
              </a:rPr>
              <a:t>Why is it important?</a:t>
            </a:r>
          </a:p>
          <a:p>
            <a:pPr marL="342900" indent="-342900" algn="just">
              <a:lnSpc>
                <a:spcPct val="125000"/>
              </a:lnSpc>
              <a:buFont typeface="Wingdings"/>
              <a:buChar char=""/>
            </a:pPr>
            <a:r>
              <a:rPr lang="en-US" sz="1200" b="1" dirty="0">
                <a:latin typeface="Zoho Puvi"/>
              </a:rPr>
              <a:t>Market Indicator: </a:t>
            </a:r>
            <a:r>
              <a:rPr lang="en-US" sz="1200" dirty="0">
                <a:latin typeface="Zoho Puvi-light"/>
              </a:rPr>
              <a:t>The S&amp;P 500 is widely regarded as the best single gauge of large-cap U.S. equities.</a:t>
            </a:r>
          </a:p>
          <a:p>
            <a:pPr marL="342900" indent="-342900" algn="just">
              <a:lnSpc>
                <a:spcPct val="125000"/>
              </a:lnSpc>
              <a:buFont typeface="Wingdings"/>
              <a:buChar char=""/>
            </a:pPr>
            <a:r>
              <a:rPr lang="en-US" sz="1200" b="1" dirty="0">
                <a:latin typeface="Zoho Puvi"/>
              </a:rPr>
              <a:t>Economic Indicator: </a:t>
            </a:r>
            <a:r>
              <a:rPr lang="en-US" sz="1200" dirty="0">
                <a:latin typeface="Zoho Puvi-light"/>
              </a:rPr>
              <a:t>It reflects the health of the U.S. economy and investor sentiment towards market conditions.</a:t>
            </a:r>
          </a:p>
          <a:p>
            <a:pPr marL="342900" indent="-342900" algn="just">
              <a:lnSpc>
                <a:spcPct val="125000"/>
              </a:lnSpc>
              <a:buFont typeface="Wingdings"/>
              <a:buChar char=""/>
            </a:pPr>
            <a:r>
              <a:rPr lang="en-US" sz="1200" b="1" dirty="0">
                <a:latin typeface="Zoho Puvi"/>
              </a:rPr>
              <a:t>Investment Benchmark:</a:t>
            </a:r>
            <a:r>
              <a:rPr lang="en-US" sz="1200" dirty="0">
                <a:latin typeface="Zoho Puvi-light"/>
              </a:rPr>
              <a:t> Many investment funds and individual portfolios measure their performance against the S&amp;P 500.</a:t>
            </a:r>
          </a:p>
        </p:txBody>
      </p:sp>
      <p:sp>
        <p:nvSpPr>
          <p:cNvPr id="5" name="shape-4704">
            <a:extLst>
              <a:ext uri="{5F75509A-5E4B-4325-B1CC-32F04E55FAF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68F1B90-7C8E-4D46-AE76-2493396D23A8}"/>
              </a:ext>
            </a:extLst>
          </p:cNvPr>
          <p:cNvSpPr>
            <a:spLocks noChangeAspect="1"/>
          </p:cNvSpPr>
          <p:nvPr/>
        </p:nvSpPr>
        <p:spPr>
          <a:xfrm>
            <a:off x="2297249" y="514007"/>
            <a:ext cx="703455" cy="67351"/>
          </a:xfrm>
          <a:custGeom>
            <a:avLst/>
            <a:gdLst/>
            <a:ahLst/>
            <a:cxnLst/>
            <a:rect l="0" t="0" r="r" b="b"/>
            <a:pathLst>
              <a:path w="703456" h="67352">
                <a:moveTo>
                  <a:pt x="703456" y="37044"/>
                </a:moveTo>
                <a:cubicBezTo>
                  <a:pt x="705315" y="35184"/>
                  <a:pt x="705315" y="32168"/>
                  <a:pt x="703456" y="30308"/>
                </a:cubicBezTo>
                <a:lnTo>
                  <a:pt x="673147" y="0"/>
                </a:lnTo>
                <a:cubicBezTo>
                  <a:pt x="671287" y="-1860"/>
                  <a:pt x="668271" y="-1860"/>
                  <a:pt x="666412" y="0"/>
                </a:cubicBezTo>
                <a:cubicBezTo>
                  <a:pt x="664552" y="1860"/>
                  <a:pt x="664552" y="4875"/>
                  <a:pt x="666412" y="6735"/>
                </a:cubicBezTo>
                <a:lnTo>
                  <a:pt x="693352" y="33676"/>
                </a:lnTo>
                <a:lnTo>
                  <a:pt x="666412" y="60617"/>
                </a:lnTo>
                <a:cubicBezTo>
                  <a:pt x="664552" y="62477"/>
                  <a:pt x="664552" y="65492"/>
                  <a:pt x="666412" y="67352"/>
                </a:cubicBezTo>
                <a:cubicBezTo>
                  <a:pt x="668271" y="69212"/>
                  <a:pt x="671287" y="69212"/>
                  <a:pt x="673147" y="67352"/>
                </a:cubicBezTo>
                <a:lnTo>
                  <a:pt x="703456" y="37044"/>
                </a:lnTo>
                <a:close/>
                <a:moveTo>
                  <a:pt x="0" y="38438"/>
                </a:moveTo>
                <a:lnTo>
                  <a:pt x="700088" y="38438"/>
                </a:lnTo>
                <a:lnTo>
                  <a:pt x="700088" y="28913"/>
                </a:lnTo>
                <a:lnTo>
                  <a:pt x="0" y="28913"/>
                </a:lnTo>
                <a:lnTo>
                  <a:pt x="0" y="38438"/>
                </a:ln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endParaRPr lang="en-US" dirty="0"/>
          </a:p>
        </p:txBody>
      </p:sp>
    </p:spTree>
    <p:extLst>
      <p:ext uri="{C23FBB11-87C8-4845-BD61-713D66ADA2BE}">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61"/>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C0CA1A20-EDDA-4465-8B60-4AE0EDD4334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24062DC-CDBD-4E30-8033-4995C6B7CB48}"/>
              </a:ext>
            </a:extLst>
          </p:cNvPr>
          <p:cNvSpPr>
            <a:spLocks noGrp="1"/>
          </p:cNvSpPr>
          <p:nvPr>
            <p:ph type="title" idx="10"/>
          </p:nvPr>
        </p:nvSpPr>
        <p:spPr>
          <a:xfrm>
            <a:off x="151028" y="213540"/>
            <a:ext cx="3536985" cy="428625"/>
          </a:xfrm>
          <a:noFill/>
          <a:ln>
            <a:noFill/>
          </a:ln>
        </p:spPr>
        <p:txBody>
          <a:bodyPr rtlCol="0"/>
          <a:lstStyle/>
          <a:p>
            <a:r>
              <a:rPr lang="en-US" b="1" dirty="0">
                <a:latin typeface="+mj-lt"/>
              </a:rPr>
              <a:t>Important Features across models</a:t>
            </a:r>
          </a:p>
        </p:txBody>
      </p:sp>
      <p:sp>
        <p:nvSpPr>
          <p:cNvPr id="3" name="Title 2">
            <a:extLst>
              <a:ext uri="{5FD18AB5-4595-4DE4-A061-A744ECAF298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1567ECB-3D05-423A-9CAE-DA6143A3FD98}"/>
              </a:ext>
            </a:extLst>
          </p:cNvPr>
          <p:cNvSpPr>
            <a:spLocks noGrp="1"/>
          </p:cNvSpPr>
          <p:nvPr>
            <p:ph type="title" idx="17"/>
          </p:nvPr>
        </p:nvSpPr>
        <p:spPr>
          <a:xfrm>
            <a:off x="18783" y="4019550"/>
            <a:ext cx="2450096" cy="753398"/>
          </a:xfrm>
          <a:noFill/>
          <a:ln>
            <a:noFill/>
          </a:ln>
        </p:spPr>
        <p:txBody>
          <a:bodyPr rtlCol="0">
            <a:normAutofit fontScale="90000"/>
          </a:bodyPr>
          <a:lstStyle/>
          <a:p>
            <a:r>
              <a:rPr lang="en-US" b="1" dirty="0">
                <a:latin typeface="Roboto"/>
              </a:rPr>
              <a:t>Top 10 companies in Market Cap</a:t>
            </a:r>
          </a:p>
        </p:txBody>
      </p:sp>
      <p:pic>
        <p:nvPicPr>
          <p:cNvPr id="4" name="Picture 3">
            <a:extLst>
              <a:ext uri="{200B6720-1E23-487A-B6F8-413E64A9EB5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73C7083-2729-4B0E-8335-63B067F04A31}"/>
              </a:ext>
            </a:extLst>
          </p:cNvPr>
          <p:cNvPicPr>
            <a:picLocks noChangeAspect="1"/>
          </p:cNvPicPr>
          <p:nvPr/>
        </p:nvPicPr>
        <p:blipFill>
          <a:blip r:embed="rId3">
            <a:lum bright="11000" contrast="30000"/>
            <a:extLst>
              <a:ext uri="{FAA782E7-3B2F-40CA-87FF-CEE0E5222FF8}">
                <a14:imgProps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a14:imgLayer>
                    <a14:imgEffect>
                      <a14:brightnessContrast bright="11000" contrast="30000"/>
                    </a14:imgEffect>
                  </a14:imgLayer>
                </a14:imgProps>
              </a:ext>
              <a:ext uri="{FF47D4C6-E4A1-4C7B-B23B-2563433D20E6}">
                <a14:useLocalDpi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val="0"/>
              </a:ext>
            </a:extLst>
          </a:blip>
          <a:srcRect l="2360" t="4810" r="190" b="1960"/>
          <a:stretch>
            <a:fillRect/>
          </a:stretch>
        </p:blipFill>
        <p:spPr>
          <a:xfrm>
            <a:off x="1118244" y="651919"/>
            <a:ext cx="6907520" cy="3838508"/>
          </a:xfrm>
          <a:prstGeom prst="rect">
            <a:avLst/>
          </a:prstGeom>
          <a:noFill/>
          <a:ln w="28575" cap="flat">
            <a:noFill/>
            <a:prstDash val="solid"/>
            <a:round/>
          </a:ln>
          <a:effectLst>
            <a:outerShdw blurRad="50800" dist="95250" dir="2700000">
              <a:srgbClr val="3F3F3F">
                <a:alpha val="39999"/>
              </a:srgbClr>
            </a:outerShdw>
          </a:effectLst>
        </p:spPr>
      </p:pic>
      <p:sp>
        <p:nvSpPr>
          <p:cNvPr id="5" name="TextBox 4">
            <a:extLst>
              <a:ext uri="{E9E34C1C-6F00-43BA-AC31-34AD1305EE0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2C14F74-23A1-48AA-AAF0-45962B6E00CC}"/>
              </a:ext>
            </a:extLst>
          </p:cNvPr>
          <p:cNvSpPr txBox="1"/>
          <p:nvPr/>
        </p:nvSpPr>
        <p:spPr>
          <a:xfrm>
            <a:off x="6866820" y="1909162"/>
            <a:ext cx="1905000" cy="2014975"/>
          </a:xfrm>
          <a:prstGeom prst="rect">
            <a:avLst/>
          </a:prstGeom>
        </p:spPr>
        <p:txBody>
          <a:bodyPr lIns="95250" tIns="47625" rIns="95250" bIns="47625" rtlCol="0">
            <a:noAutofit/>
          </a:bodyPr>
          <a:lstStyle/>
          <a:p>
            <a:pPr>
              <a:defRPr lang="en-US" sz="1400" dirty="0"/>
            </a:pPr>
            <a:br>
              <a:rPr lang="en-US" sz="1400" dirty="0">
                <a:solidFill>
                  <a:schemeClr val="tx1"/>
                </a:solidFill>
                <a:latin typeface="Zoho Puvi-demi_bold"/>
              </a:rPr>
            </a:br>
            <a:endParaRPr lang="en-US" sz="1400" dirty="0">
              <a:solidFill>
                <a:schemeClr val="tx1"/>
              </a:solidFill>
              <a:latin typeface="Zoho Puvi-demi_bold"/>
            </a:endParaRPr>
          </a:p>
        </p:txBody>
      </p:sp>
      <p:sp>
        <p:nvSpPr>
          <p:cNvPr id="6" name="TextBox 5">
            <a:extLst>
              <a:ext uri="{B3B8CAE6-7B8D-44FD-A78A-835C02D0921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BA76D4C-2309-40F0-ADFE-BBF7B0180EE1}"/>
              </a:ext>
            </a:extLst>
          </p:cNvPr>
          <p:cNvSpPr txBox="1"/>
          <p:nvPr>
            <p:custDataLst>
              <p:tags r:id="rId1"/>
            </p:custDataLst>
          </p:nvPr>
        </p:nvSpPr>
        <p:spPr>
          <a:xfrm>
            <a:off x="1913429" y="4620491"/>
            <a:ext cx="5317131" cy="521855"/>
          </a:xfrm>
          <a:ln w="25400" cap="flat">
            <a:solidFill>
              <a:schemeClr val="accent1">
                <a:shade val="50000"/>
              </a:schemeClr>
            </a:solidFill>
            <a:prstDash val="solid"/>
            <a:round/>
          </a:ln>
        </p:spPr>
        <p:txBody>
          <a:bodyPr lIns="95250" tIns="47625" rIns="95250" bIns="47625" rtlCol="0" anchor="ctr">
            <a:spAutoFit/>
          </a:bodyPr>
          <a:lstStyle/>
          <a:p>
            <a:pPr algn="ctr">
              <a:defRPr lang="en-US" sz="1400" dirty="0"/>
            </a:pPr>
            <a:r>
              <a:rPr lang="en-US" dirty="0"/>
              <a:t>20_day_avg , 5_day_avg, </a:t>
            </a:r>
            <a:r>
              <a:rPr lang="en-US" dirty="0" err="1"/>
              <a:t>MACD</a:t>
            </a:r>
            <a:r>
              <a:rPr lang="en-US" dirty="0"/>
              <a:t> are important features across models</a:t>
            </a:r>
          </a:p>
        </p:txBody>
      </p:sp>
    </p:spTree>
    <p:extLst>
      <p:ext uri="{0303C97B-D2B0-4B0D-8038-9F8258821C55}">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92"/>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569E19D2-B0B0-4AC2-996E-913202CEB36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7BE2765-D51C-4CA9-95AE-1E992D8C7DE1}"/>
              </a:ext>
            </a:extLst>
          </p:cNvPr>
          <p:cNvSpPr>
            <a:spLocks noGrp="1"/>
          </p:cNvSpPr>
          <p:nvPr>
            <p:ph type="title" idx="10"/>
          </p:nvPr>
        </p:nvSpPr>
        <p:spPr>
          <a:xfrm>
            <a:off x="171450" y="331993"/>
            <a:ext cx="8810625" cy="1905000"/>
          </a:xfrm>
          <a:noFill/>
          <a:ln>
            <a:noFill/>
          </a:ln>
        </p:spPr>
        <p:txBody>
          <a:bodyPr rtlCol="0"/>
          <a:lstStyle/>
          <a:p>
            <a:r>
              <a:rPr lang="en-US" sz="11000" dirty="0">
                <a:solidFill>
                  <a:srgbClr val="C0C9FF"/>
                </a:solidFill>
              </a:rPr>
              <a:t>THANK YOU</a:t>
            </a:r>
          </a:p>
        </p:txBody>
      </p:sp>
      <p:sp>
        <p:nvSpPr>
          <p:cNvPr id="3" name="Title 2">
            <a:extLst>
              <a:ext uri="{7143D088-A691-430B-B4C2-4B877293B9A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CB58ED1-B37B-46CC-9EF6-A8D39EC13603}"/>
              </a:ext>
            </a:extLst>
          </p:cNvPr>
          <p:cNvSpPr>
            <a:spLocks noGrp="1"/>
          </p:cNvSpPr>
          <p:nvPr>
            <p:ph type="title" idx="15"/>
          </p:nvPr>
        </p:nvSpPr>
        <p:spPr/>
        <p:txBody>
          <a:bodyPr rtlCol="0"/>
          <a:lstStyle/>
          <a:p>
            <a:r>
              <a:rPr lang="en-US" dirty="0"/>
              <a:t>Pooja </a:t>
            </a:r>
            <a:r>
              <a:rPr lang="en-US" dirty="0" err="1"/>
              <a:t>ChavanPatil</a:t>
            </a:r>
          </a:p>
        </p:txBody>
      </p:sp>
    </p:spTree>
    <p:extLst>
      <p:ext uri="{663C57EE-9F6B-4FCE-A1C7-FE922DA09DE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94"/>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pic>
        <p:nvPicPr>
          <p:cNvPr id="2" name="Picture Placeholder 2">
            <a:extLst>
              <a:ext uri="{771C3426-42A7-4C36-B6B4-74383067869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F4919AA-FFF4-4585-BFCF-0FD8EA1DC287}"/>
              </a:ext>
            </a:extLst>
          </p:cNvPr>
          <p:cNvPicPr>
            <a:picLocks noGrp="1" noChangeAspect="1"/>
          </p:cNvPicPr>
          <p:nvPr>
            <p:ph type="pic"/>
          </p:nvPr>
        </p:nvPicPr>
        <p:blipFill>
          <a:blip r:embed="rId2"/>
          <a:srcRect l="31045" r="31045"/>
          <a:stretch>
            <a:fillRect/>
          </a:stretch>
        </p:blipFill>
        <p:spPr>
          <a:xfrm>
            <a:off x="5295643" y="0"/>
            <a:ext cx="3898830" cy="5142347"/>
          </a:xfrm>
          <a:prstGeom prst="rect">
            <a:avLst/>
          </a:prstGeom>
          <a:noFill/>
          <a:ln w="19050" cap="flat">
            <a:noFill/>
            <a:prstDash val="solid"/>
            <a:round/>
          </a:ln>
          <a:effectLst>
            <a:outerShdw blurRad="50800" dist="38100" dir="2700000">
              <a:srgbClr val="3F3F3F">
                <a:alpha val="100000"/>
                <a:lumMod val="75000"/>
                <a:lumOff val="25000"/>
              </a:srgbClr>
            </a:outerShdw>
          </a:effectLst>
        </p:spPr>
      </p:pic>
      <p:sp>
        <p:nvSpPr>
          <p:cNvPr id="3" name="Title 1">
            <a:extLst>
              <a:ext uri="{5DA52815-731D-4F18-93F4-5A162F98BCB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83B1686-3EF1-4323-B088-6DC59C262DC4}"/>
              </a:ext>
            </a:extLst>
          </p:cNvPr>
          <p:cNvSpPr>
            <a:spLocks noGrp="1"/>
          </p:cNvSpPr>
          <p:nvPr>
            <p:ph type="title" idx="1"/>
          </p:nvPr>
        </p:nvSpPr>
        <p:spPr>
          <a:xfrm>
            <a:off x="295275" y="333375"/>
            <a:ext cx="2524125" cy="428625"/>
          </a:xfrm>
          <a:noFill/>
          <a:ln>
            <a:noFill/>
          </a:ln>
        </p:spPr>
        <p:txBody>
          <a:bodyPr rtlCol="0"/>
          <a:lstStyle/>
          <a:p>
            <a:r>
              <a:rPr lang="en-US" b="1" dirty="0">
                <a:latin typeface="Zoho Puvi"/>
              </a:rPr>
              <a:t>Goal</a:t>
            </a:r>
          </a:p>
        </p:txBody>
      </p:sp>
      <p:sp>
        <p:nvSpPr>
          <p:cNvPr id="4" name="Text Placeholder 3">
            <a:extLst>
              <a:ext uri="{2A57FE9F-D978-44AA-A91B-FF8CFBEC35F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C00BA82-0FB2-4F89-AFD0-0DF13206FA4E}"/>
              </a:ext>
            </a:extLst>
          </p:cNvPr>
          <p:cNvSpPr>
            <a:spLocks noGrp="1"/>
          </p:cNvSpPr>
          <p:nvPr>
            <p:ph type="body" idx="2"/>
          </p:nvPr>
        </p:nvSpPr>
        <p:spPr>
          <a:xfrm>
            <a:off x="295275" y="1250203"/>
            <a:ext cx="4621339" cy="1924240"/>
          </a:xfrm>
          <a:noFill/>
          <a:ln>
            <a:noFill/>
          </a:ln>
        </p:spPr>
        <p:txBody>
          <a:bodyPr rtlCol="0">
            <a:noAutofit/>
          </a:bodyPr>
          <a:lstStyle/>
          <a:p>
            <a:pPr algn="just">
              <a:lnSpc>
                <a:spcPct val="125000"/>
              </a:lnSpc>
            </a:pPr>
            <a:r>
              <a:rPr lang="en-US" sz="1200" dirty="0">
                <a:latin typeface="Zoho Puvi-light"/>
              </a:rPr>
              <a:t>The objective of this project is to develop machine learning model capable of predicting future stock prices (next day stock price) of companies listed in the S&amp;P 500 index. </a:t>
            </a:r>
          </a:p>
          <a:p>
            <a:pPr algn="just">
              <a:lnSpc>
                <a:spcPct val="125000"/>
              </a:lnSpc>
            </a:pPr>
            <a:r>
              <a:rPr lang="en-US" sz="1200" b="1" dirty="0">
                <a:latin typeface="Zoho Puvi"/>
              </a:rPr>
              <a:t>How - </a:t>
            </a:r>
          </a:p>
          <a:p>
            <a:pPr algn="just">
              <a:lnSpc>
                <a:spcPct val="125000"/>
              </a:lnSpc>
            </a:pPr>
            <a:r>
              <a:rPr lang="en-US" sz="1200" dirty="0">
                <a:latin typeface="Zoho Puvi-light"/>
              </a:rPr>
              <a:t>Utilizing historical data, the models will be trained on various features such as date, S&amp;P 500 index values, adjusted closing prices, Market cap, </a:t>
            </a:r>
            <a:r>
              <a:rPr lang="en-US" sz="1200" dirty="0" err="1">
                <a:latin typeface="Zoho Puvi-light"/>
              </a:rPr>
              <a:t>EBITDA</a:t>
            </a:r>
            <a:r>
              <a:rPr lang="en-US" sz="1200" dirty="0">
                <a:latin typeface="Zoho Puvi-light"/>
              </a:rPr>
              <a:t> and other relevant metrics. The aim is to enable the model to identify patterns and relationships within the data, thereby forecasting future price movements with accuracy. This project will not only provide insights into the predictive capabilities of machine learning in financial markets but also aid in making informed investment decisions.</a:t>
            </a:r>
          </a:p>
        </p:txBody>
      </p:sp>
      <p:sp>
        <p:nvSpPr>
          <p:cNvPr id="5" name="shape-4704">
            <a:extLst>
              <a:ext uri="{8BD50DC2-921D-46E0-96AA-559B2E01F51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34033D9-53FD-4BEF-A861-6454CC4BABBF}"/>
              </a:ext>
            </a:extLst>
          </p:cNvPr>
          <p:cNvSpPr>
            <a:spLocks noChangeAspect="1"/>
          </p:cNvSpPr>
          <p:nvPr/>
        </p:nvSpPr>
        <p:spPr>
          <a:xfrm>
            <a:off x="1058418" y="514007"/>
            <a:ext cx="703455" cy="67351"/>
          </a:xfrm>
          <a:custGeom>
            <a:avLst/>
            <a:gdLst/>
            <a:ahLst/>
            <a:cxnLst/>
            <a:rect l="0" t="0" r="r" b="b"/>
            <a:pathLst>
              <a:path w="703456" h="67352">
                <a:moveTo>
                  <a:pt x="703456" y="37044"/>
                </a:moveTo>
                <a:cubicBezTo>
                  <a:pt x="705315" y="35184"/>
                  <a:pt x="705315" y="32168"/>
                  <a:pt x="703456" y="30308"/>
                </a:cubicBezTo>
                <a:lnTo>
                  <a:pt x="673147" y="0"/>
                </a:lnTo>
                <a:cubicBezTo>
                  <a:pt x="671287" y="-1860"/>
                  <a:pt x="668271" y="-1860"/>
                  <a:pt x="666412" y="0"/>
                </a:cubicBezTo>
                <a:cubicBezTo>
                  <a:pt x="664552" y="1860"/>
                  <a:pt x="664552" y="4875"/>
                  <a:pt x="666412" y="6735"/>
                </a:cubicBezTo>
                <a:lnTo>
                  <a:pt x="693352" y="33676"/>
                </a:lnTo>
                <a:lnTo>
                  <a:pt x="666412" y="60617"/>
                </a:lnTo>
                <a:cubicBezTo>
                  <a:pt x="664552" y="62477"/>
                  <a:pt x="664552" y="65492"/>
                  <a:pt x="666412" y="67352"/>
                </a:cubicBezTo>
                <a:cubicBezTo>
                  <a:pt x="668271" y="69212"/>
                  <a:pt x="671287" y="69212"/>
                  <a:pt x="673147" y="67352"/>
                </a:cubicBezTo>
                <a:lnTo>
                  <a:pt x="703456" y="37044"/>
                </a:lnTo>
                <a:close/>
                <a:moveTo>
                  <a:pt x="0" y="38438"/>
                </a:moveTo>
                <a:lnTo>
                  <a:pt x="700088" y="38438"/>
                </a:lnTo>
                <a:lnTo>
                  <a:pt x="700088" y="28913"/>
                </a:lnTo>
                <a:lnTo>
                  <a:pt x="0" y="28913"/>
                </a:lnTo>
                <a:lnTo>
                  <a:pt x="0" y="38438"/>
                </a:ln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endParaRPr lang="en-US" dirty="0"/>
          </a:p>
        </p:txBody>
      </p:sp>
    </p:spTree>
    <p:extLst>
      <p:ext uri="{1B4092DC-6900-4CB2-948D-AA23C88EE4F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62"/>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Rounded Rectangle 1">
            <a:extLst>
              <a:ext uri="{AD5493FD-5425-4AA8-9BB4-D6E133646F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EE72194-A1AC-4C2B-9FBC-901532F0F674}"/>
              </a:ext>
            </a:extLst>
          </p:cNvPr>
          <p:cNvSpPr/>
          <p:nvPr/>
        </p:nvSpPr>
        <p:spPr>
          <a:xfrm>
            <a:off x="427424" y="1680010"/>
            <a:ext cx="2666323" cy="2376487"/>
          </a:xfrm>
          <a:prstGeom prst="roundRect">
            <a:avLst>
              <a:gd name="adj" fmla="val 3654"/>
            </a:avLst>
          </a:pr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3" name="Rounded Rectangle 2">
            <a:extLst>
              <a:ext uri="{E5A16133-04A9-4059-8C4B-4828BEAA87D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AD8C0C0-3498-46B3-97F0-6BE2DFF3EB98}"/>
              </a:ext>
            </a:extLst>
          </p:cNvPr>
          <p:cNvSpPr/>
          <p:nvPr/>
        </p:nvSpPr>
        <p:spPr>
          <a:xfrm>
            <a:off x="3237871" y="1680010"/>
            <a:ext cx="2666323" cy="2376487"/>
          </a:xfrm>
          <a:prstGeom prst="roundRect">
            <a:avLst>
              <a:gd name="adj" fmla="val 3654"/>
            </a:avLst>
          </a:pr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4" name="Rounded Rectangle 3">
            <a:extLst>
              <a:ext uri="{BBEF56A7-953D-4D7E-8430-DEAF76D0C1A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F979DC2-CA79-4810-9DED-FC7AD9FC703A}"/>
              </a:ext>
            </a:extLst>
          </p:cNvPr>
          <p:cNvSpPr/>
          <p:nvPr/>
        </p:nvSpPr>
        <p:spPr>
          <a:xfrm>
            <a:off x="6040450" y="1680010"/>
            <a:ext cx="2666323" cy="2376487"/>
          </a:xfrm>
          <a:prstGeom prst="roundRect">
            <a:avLst>
              <a:gd name="adj" fmla="val 3654"/>
            </a:avLst>
          </a:pr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5" name="Freeform 4">
            <a:extLst>
              <a:ext uri="{B400F954-75CB-4B11-A774-100E992DD28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91A5E7F-37A4-46EF-B0D3-24CADFFC66DB}"/>
              </a:ext>
            </a:extLst>
          </p:cNvPr>
          <p:cNvSpPr>
            <a:spLocks noChangeAspect="1"/>
          </p:cNvSpPr>
          <p:nvPr/>
        </p:nvSpPr>
        <p:spPr>
          <a:xfrm>
            <a:off x="2129637" y="529085"/>
            <a:ext cx="703455" cy="67351"/>
          </a:xfrm>
          <a:custGeom>
            <a:avLst/>
            <a:gdLst/>
            <a:ahLst/>
            <a:cxnLst/>
            <a:rect l="0" t="0" r="r" b="b"/>
            <a:pathLst>
              <a:path w="703456" h="67352">
                <a:moveTo>
                  <a:pt x="703456" y="37044"/>
                </a:moveTo>
                <a:cubicBezTo>
                  <a:pt x="705315" y="35184"/>
                  <a:pt x="705315" y="32168"/>
                  <a:pt x="703456" y="30308"/>
                </a:cubicBezTo>
                <a:lnTo>
                  <a:pt x="673147" y="0"/>
                </a:lnTo>
                <a:cubicBezTo>
                  <a:pt x="671287" y="-1860"/>
                  <a:pt x="668271" y="-1860"/>
                  <a:pt x="666412" y="0"/>
                </a:cubicBezTo>
                <a:cubicBezTo>
                  <a:pt x="664552" y="1860"/>
                  <a:pt x="664552" y="4875"/>
                  <a:pt x="666412" y="6735"/>
                </a:cubicBezTo>
                <a:lnTo>
                  <a:pt x="693352" y="33676"/>
                </a:lnTo>
                <a:lnTo>
                  <a:pt x="666412" y="60617"/>
                </a:lnTo>
                <a:cubicBezTo>
                  <a:pt x="664552" y="62477"/>
                  <a:pt x="664552" y="65492"/>
                  <a:pt x="666412" y="67352"/>
                </a:cubicBezTo>
                <a:cubicBezTo>
                  <a:pt x="668271" y="69212"/>
                  <a:pt x="671287" y="69212"/>
                  <a:pt x="673147" y="67352"/>
                </a:cubicBezTo>
                <a:lnTo>
                  <a:pt x="703456" y="37044"/>
                </a:lnTo>
                <a:close/>
                <a:moveTo>
                  <a:pt x="0" y="38438"/>
                </a:moveTo>
                <a:lnTo>
                  <a:pt x="700088" y="38438"/>
                </a:lnTo>
                <a:lnTo>
                  <a:pt x="700088" y="28913"/>
                </a:lnTo>
                <a:lnTo>
                  <a:pt x="0" y="28913"/>
                </a:lnTo>
                <a:lnTo>
                  <a:pt x="0" y="38438"/>
                </a:lnTo>
                <a:close/>
              </a:path>
            </a:pathLst>
          </a:custGeom>
          <a:solidFill>
            <a:schemeClr val="bg1"/>
          </a:solidFill>
          <a:ln>
            <a:noFill/>
          </a:ln>
        </p:spPr>
        <p:txBody>
          <a:bodyPr rtlCol="0" anchor="ctr">
            <a:noAutofit/>
          </a:bodyPr>
          <a:lstStyle/>
          <a:p>
            <a:pPr algn="ctr"/>
            <a:endParaRPr lang="en-US" dirty="0"/>
          </a:p>
        </p:txBody>
      </p:sp>
      <p:sp>
        <p:nvSpPr>
          <p:cNvPr id="6" name="shape-8F3E">
            <a:extLst>
              <a:ext uri="{A9B197B5-909F-4B6F-816E-1E78BF5380E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188E507-6187-4A83-A641-6455ABB5AED3}"/>
              </a:ext>
            </a:extLst>
          </p:cNvPr>
          <p:cNvSpPr>
            <a:spLocks noChangeAspect="1"/>
          </p:cNvSpPr>
          <p:nvPr/>
        </p:nvSpPr>
        <p:spPr>
          <a:xfrm>
            <a:off x="2417178" y="1771650"/>
            <a:ext cx="485775" cy="485775"/>
          </a:xfrm>
          <a:custGeom>
            <a:avLst/>
            <a:gdLst/>
            <a:ahLst/>
            <a:cxnLst/>
            <a:rect l="0" t="0" r="r" b="b"/>
            <a:pathLst>
              <a:path w="485775" h="485775">
                <a:moveTo>
                  <a:pt x="242888" y="242888"/>
                </a:moveTo>
                <a:moveTo>
                  <a:pt x="0" y="242888"/>
                </a:moveTo>
                <a:cubicBezTo>
                  <a:pt x="0" y="377031"/>
                  <a:pt x="108744" y="485775"/>
                  <a:pt x="242887" y="485775"/>
                </a:cubicBezTo>
                <a:cubicBezTo>
                  <a:pt x="377031" y="485775"/>
                  <a:pt x="485775" y="377031"/>
                  <a:pt x="485775" y="242888"/>
                </a:cubicBezTo>
                <a:cubicBezTo>
                  <a:pt x="485775" y="242888"/>
                  <a:pt x="485775" y="242887"/>
                  <a:pt x="485775" y="242887"/>
                </a:cubicBezTo>
                <a:cubicBezTo>
                  <a:pt x="485775" y="108744"/>
                  <a:pt x="377031" y="0"/>
                  <a:pt x="242887" y="0"/>
                </a:cubicBezTo>
                <a:cubicBezTo>
                  <a:pt x="108744" y="0"/>
                  <a:pt x="0" y="108744"/>
                  <a:pt x="0" y="242888"/>
                </a:cubicBezTo>
                <a:cubicBezTo>
                  <a:pt x="0" y="242888"/>
                  <a:pt x="0" y="242888"/>
                  <a:pt x="0" y="242888"/>
                </a:cubicBez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defRPr lang="en-US" dirty="0">
                <a:solidFill>
                  <a:schemeClr val="bg1"/>
                </a:solidFill>
              </a:defRPr>
            </a:pPr>
            <a:r>
              <a:rPr lang="en-US" dirty="0">
                <a:solidFill>
                  <a:schemeClr val="bg1"/>
                </a:solidFill>
              </a:rPr>
              <a:t>01</a:t>
            </a:r>
          </a:p>
        </p:txBody>
      </p:sp>
      <p:sp>
        <p:nvSpPr>
          <p:cNvPr id="7" name="Title 1">
            <a:extLst>
              <a:ext uri="{94BF929C-B889-483D-8A72-D0FFD5AD89D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2756ACA-F4FF-445F-ADDD-48276F19BE42}"/>
              </a:ext>
            </a:extLst>
          </p:cNvPr>
          <p:cNvSpPr>
            <a:spLocks noGrp="1"/>
          </p:cNvSpPr>
          <p:nvPr>
            <p:ph type="title" idx="10"/>
          </p:nvPr>
        </p:nvSpPr>
        <p:spPr>
          <a:xfrm>
            <a:off x="266700" y="352425"/>
            <a:ext cx="3635854" cy="420671"/>
          </a:xfrm>
          <a:noFill/>
          <a:ln>
            <a:noFill/>
          </a:ln>
        </p:spPr>
        <p:txBody>
          <a:bodyPr rtlCol="0"/>
          <a:lstStyle/>
          <a:p>
            <a:r>
              <a:rPr lang="en-US" b="1" dirty="0">
                <a:latin typeface="Zoho Puvi"/>
              </a:rPr>
              <a:t>Data Overview</a:t>
            </a:r>
          </a:p>
        </p:txBody>
      </p:sp>
      <p:sp>
        <p:nvSpPr>
          <p:cNvPr id="8" name="Title 7">
            <a:extLst>
              <a:ext uri="{283C3954-7C86-43D7-813A-8A9C5C7B439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888AD13-BD06-488C-88A8-2415DF0CB3E6}"/>
              </a:ext>
            </a:extLst>
          </p:cNvPr>
          <p:cNvSpPr>
            <a:spLocks noGrp="1"/>
          </p:cNvSpPr>
          <p:nvPr>
            <p:ph type="title" idx="17"/>
          </p:nvPr>
        </p:nvSpPr>
        <p:spPr>
          <a:xfrm>
            <a:off x="507692" y="2320813"/>
            <a:ext cx="2480300" cy="343881"/>
          </a:xfrm>
          <a:noFill/>
          <a:ln>
            <a:noFill/>
          </a:ln>
        </p:spPr>
        <p:txBody>
          <a:bodyPr lIns="38100" rtlCol="0" anchor="ctr">
            <a:noAutofit/>
          </a:bodyPr>
          <a:lstStyle/>
          <a:p>
            <a:r>
              <a:rPr lang="en-US" sz="1600" b="1" dirty="0">
                <a:latin typeface="Zoho Puvi"/>
              </a:rPr>
              <a:t>sp500_companies</a:t>
            </a:r>
          </a:p>
        </p:txBody>
      </p:sp>
      <p:sp>
        <p:nvSpPr>
          <p:cNvPr id="9" name="Title 8">
            <a:extLst>
              <a:ext uri="{CA653E28-9DBC-41E3-8108-185AB428770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2CD1883-5D0D-437D-89CD-C96772F9F724}"/>
              </a:ext>
            </a:extLst>
          </p:cNvPr>
          <p:cNvSpPr>
            <a:spLocks noGrp="1"/>
          </p:cNvSpPr>
          <p:nvPr>
            <p:ph type="title" idx="18"/>
          </p:nvPr>
        </p:nvSpPr>
        <p:spPr>
          <a:xfrm>
            <a:off x="3329330" y="2320813"/>
            <a:ext cx="2476500" cy="343881"/>
          </a:xfrm>
          <a:noFill/>
          <a:ln>
            <a:noFill/>
          </a:ln>
        </p:spPr>
        <p:txBody>
          <a:bodyPr lIns="38100" rtlCol="0" anchor="ctr">
            <a:normAutofit/>
          </a:bodyPr>
          <a:lstStyle/>
          <a:p>
            <a:r>
              <a:rPr lang="en-US" sz="1600" b="1" dirty="0">
                <a:latin typeface="Zoho Puvi"/>
              </a:rPr>
              <a:t>sp500_index</a:t>
            </a:r>
          </a:p>
        </p:txBody>
      </p:sp>
      <p:sp>
        <p:nvSpPr>
          <p:cNvPr id="10" name="Title 9">
            <a:extLst>
              <a:ext uri="{FC94D389-C900-488B-8160-548539BFABB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F4B7ED7-274E-4B28-A0CE-5F2ED740D323}"/>
              </a:ext>
            </a:extLst>
          </p:cNvPr>
          <p:cNvSpPr>
            <a:spLocks noGrp="1"/>
          </p:cNvSpPr>
          <p:nvPr>
            <p:ph type="title" idx="19"/>
          </p:nvPr>
        </p:nvSpPr>
        <p:spPr>
          <a:xfrm>
            <a:off x="6138872" y="2320813"/>
            <a:ext cx="2497436" cy="343881"/>
          </a:xfrm>
          <a:noFill/>
          <a:ln>
            <a:noFill/>
          </a:ln>
        </p:spPr>
        <p:txBody>
          <a:bodyPr lIns="38100" rtlCol="0" anchor="ctr">
            <a:noAutofit/>
          </a:bodyPr>
          <a:lstStyle/>
          <a:p>
            <a:r>
              <a:rPr lang="en-US" sz="1600" b="1" dirty="0">
                <a:latin typeface="Zoho Puvi"/>
              </a:rPr>
              <a:t>sp500_stocks</a:t>
            </a:r>
          </a:p>
        </p:txBody>
      </p:sp>
      <p:sp>
        <p:nvSpPr>
          <p:cNvPr id="11" name="Freeform 10">
            <a:extLst>
              <a:ext uri="{4B8E9E85-2211-4A0F-8AFA-FAD693A6A82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77C91D8-3B01-4A93-9111-F98AD2AE6087}"/>
              </a:ext>
            </a:extLst>
          </p:cNvPr>
          <p:cNvSpPr>
            <a:spLocks noChangeAspect="1"/>
          </p:cNvSpPr>
          <p:nvPr/>
        </p:nvSpPr>
        <p:spPr>
          <a:xfrm>
            <a:off x="5292013" y="1771650"/>
            <a:ext cx="485775" cy="485775"/>
          </a:xfrm>
          <a:custGeom>
            <a:avLst/>
            <a:gdLst/>
            <a:ahLst/>
            <a:cxnLst/>
            <a:rect l="0" t="0" r="r" b="b"/>
            <a:pathLst>
              <a:path w="485775" h="485775">
                <a:moveTo>
                  <a:pt x="242888" y="242888"/>
                </a:moveTo>
                <a:moveTo>
                  <a:pt x="0" y="242888"/>
                </a:moveTo>
                <a:cubicBezTo>
                  <a:pt x="0" y="377031"/>
                  <a:pt x="108744" y="485775"/>
                  <a:pt x="242887" y="485775"/>
                </a:cubicBezTo>
                <a:cubicBezTo>
                  <a:pt x="377031" y="485775"/>
                  <a:pt x="485775" y="377031"/>
                  <a:pt x="485775" y="242888"/>
                </a:cubicBezTo>
                <a:cubicBezTo>
                  <a:pt x="485775" y="242888"/>
                  <a:pt x="485775" y="242887"/>
                  <a:pt x="485775" y="242887"/>
                </a:cubicBezTo>
                <a:cubicBezTo>
                  <a:pt x="485775" y="108744"/>
                  <a:pt x="377031" y="0"/>
                  <a:pt x="242887" y="0"/>
                </a:cubicBezTo>
                <a:cubicBezTo>
                  <a:pt x="108744" y="0"/>
                  <a:pt x="0" y="108744"/>
                  <a:pt x="0" y="242888"/>
                </a:cubicBezTo>
                <a:cubicBezTo>
                  <a:pt x="0" y="242888"/>
                  <a:pt x="0" y="242888"/>
                  <a:pt x="0" y="242888"/>
                </a:cubicBez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defRPr lang="en-US" dirty="0">
                <a:solidFill>
                  <a:schemeClr val="bg1"/>
                </a:solidFill>
              </a:defRPr>
            </a:pPr>
            <a:r>
              <a:rPr lang="en-US" dirty="0">
                <a:solidFill>
                  <a:schemeClr val="bg1"/>
                </a:solidFill>
              </a:rPr>
              <a:t>02</a:t>
            </a:r>
          </a:p>
        </p:txBody>
      </p:sp>
      <p:sp>
        <p:nvSpPr>
          <p:cNvPr id="12" name="Freeform 11">
            <a:extLst>
              <a:ext uri="{ECE7D129-9CBA-42AE-95CB-AD57C72FED1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9647065-26FA-4F61-90B3-9355DD5D1F1F}"/>
              </a:ext>
            </a:extLst>
          </p:cNvPr>
          <p:cNvSpPr>
            <a:spLocks noChangeAspect="1"/>
          </p:cNvSpPr>
          <p:nvPr/>
        </p:nvSpPr>
        <p:spPr>
          <a:xfrm>
            <a:off x="8097507" y="1771650"/>
            <a:ext cx="485775" cy="485775"/>
          </a:xfrm>
          <a:custGeom>
            <a:avLst/>
            <a:gdLst/>
            <a:ahLst/>
            <a:cxnLst/>
            <a:rect l="0" t="0" r="r" b="b"/>
            <a:pathLst>
              <a:path w="485775" h="485775">
                <a:moveTo>
                  <a:pt x="242888" y="242888"/>
                </a:moveTo>
                <a:moveTo>
                  <a:pt x="0" y="242888"/>
                </a:moveTo>
                <a:cubicBezTo>
                  <a:pt x="0" y="377031"/>
                  <a:pt x="108744" y="485775"/>
                  <a:pt x="242887" y="485775"/>
                </a:cubicBezTo>
                <a:cubicBezTo>
                  <a:pt x="377031" y="485775"/>
                  <a:pt x="485775" y="377031"/>
                  <a:pt x="485775" y="242888"/>
                </a:cubicBezTo>
                <a:cubicBezTo>
                  <a:pt x="485775" y="242888"/>
                  <a:pt x="485775" y="242887"/>
                  <a:pt x="485775" y="242887"/>
                </a:cubicBezTo>
                <a:cubicBezTo>
                  <a:pt x="485775" y="108744"/>
                  <a:pt x="377031" y="0"/>
                  <a:pt x="242887" y="0"/>
                </a:cubicBezTo>
                <a:cubicBezTo>
                  <a:pt x="108744" y="0"/>
                  <a:pt x="0" y="108744"/>
                  <a:pt x="0" y="242888"/>
                </a:cubicBezTo>
                <a:cubicBezTo>
                  <a:pt x="0" y="242888"/>
                  <a:pt x="0" y="242888"/>
                  <a:pt x="0" y="242888"/>
                </a:cubicBez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defRPr lang="en-US" dirty="0">
                <a:solidFill>
                  <a:schemeClr val="bg1"/>
                </a:solidFill>
              </a:defRPr>
            </a:pPr>
            <a:r>
              <a:rPr lang="en-US" dirty="0">
                <a:solidFill>
                  <a:schemeClr val="bg1"/>
                </a:solidFill>
              </a:rPr>
              <a:t>03</a:t>
            </a:r>
          </a:p>
        </p:txBody>
      </p:sp>
      <p:sp>
        <p:nvSpPr>
          <p:cNvPr id="13" name="Content Placeholder 2">
            <a:extLst>
              <a:ext uri="{1C3476B8-34F2-4979-80EA-CDCB04C1C13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979F061-C0E6-4CE7-888A-5DE21DDE67DA}"/>
              </a:ext>
            </a:extLst>
          </p:cNvPr>
          <p:cNvSpPr>
            <a:spLocks noGrp="1"/>
          </p:cNvSpPr>
          <p:nvPr>
            <p:ph idx="11"/>
          </p:nvPr>
        </p:nvSpPr>
        <p:spPr>
          <a:xfrm>
            <a:off x="507692" y="2664694"/>
            <a:ext cx="2480300" cy="1251118"/>
          </a:xfrm>
          <a:noFill/>
          <a:ln>
            <a:noFill/>
          </a:ln>
        </p:spPr>
        <p:txBody>
          <a:bodyPr lIns="38100" rtlCol="0"/>
          <a:lstStyle/>
          <a:p>
            <a:r>
              <a:rPr lang="en-US" dirty="0">
                <a:latin typeface="Zoho Puvi-light"/>
              </a:rPr>
              <a:t>df_company = Company metadata for S&amp;P 500 companies.</a:t>
            </a:r>
          </a:p>
        </p:txBody>
      </p:sp>
      <p:sp>
        <p:nvSpPr>
          <p:cNvPr id="14" name="Content Placeholder 2">
            <a:extLst>
              <a:ext uri="{1397574A-9961-4213-B3EB-55938FE5282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1C8CF3F-8BE0-4BF2-9FAC-225436E8E383}"/>
              </a:ext>
            </a:extLst>
          </p:cNvPr>
          <p:cNvSpPr>
            <a:spLocks noGrp="1"/>
          </p:cNvSpPr>
          <p:nvPr>
            <p:ph idx="12"/>
          </p:nvPr>
        </p:nvSpPr>
        <p:spPr>
          <a:xfrm>
            <a:off x="3329330" y="2664694"/>
            <a:ext cx="2476500" cy="1251118"/>
          </a:xfrm>
          <a:noFill/>
          <a:ln>
            <a:noFill/>
          </a:ln>
        </p:spPr>
        <p:txBody>
          <a:bodyPr lIns="38100" rtlCol="0"/>
          <a:lstStyle/>
          <a:p>
            <a:r>
              <a:rPr lang="en-US" dirty="0">
                <a:latin typeface="Zoho Puvi-light"/>
              </a:rPr>
              <a:t>df_index = S&amp;P index value each day</a:t>
            </a:r>
          </a:p>
        </p:txBody>
      </p:sp>
      <p:sp>
        <p:nvSpPr>
          <p:cNvPr id="15" name="Content Placeholder 14">
            <a:extLst>
              <a:ext uri="{ED1E0A01-62C9-4CE7-91FB-9B9C5316A67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7DFCE5A-AE7C-461E-8A24-DB0635C4F4D9}"/>
              </a:ext>
            </a:extLst>
          </p:cNvPr>
          <p:cNvSpPr>
            <a:spLocks noGrp="1"/>
          </p:cNvSpPr>
          <p:nvPr>
            <p:ph idx="16"/>
          </p:nvPr>
        </p:nvSpPr>
        <p:spPr>
          <a:xfrm>
            <a:off x="6138872" y="2697489"/>
            <a:ext cx="2490120" cy="1109338"/>
          </a:xfrm>
          <a:noFill/>
          <a:ln>
            <a:noFill/>
          </a:ln>
        </p:spPr>
        <p:txBody>
          <a:bodyPr lIns="38100" rtlCol="0"/>
          <a:lstStyle/>
          <a:p>
            <a:r>
              <a:rPr lang="en-US" dirty="0">
                <a:latin typeface="Zoho Puvi-light"/>
              </a:rPr>
              <a:t>df_stocks = Individual stock features such as Date, Symbol, Adj Close, Close, High, Low, Open</a:t>
            </a:r>
          </a:p>
        </p:txBody>
      </p:sp>
      <p:sp>
        <p:nvSpPr>
          <p:cNvPr id="16" name="TextBox 15">
            <a:extLst>
              <a:ext uri="{75ADECCE-9EBA-413C-A7DE-4FD1F235D5F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3D23ED5-AF4C-49B7-BED3-1EA964691393}"/>
              </a:ext>
            </a:extLst>
          </p:cNvPr>
          <p:cNvSpPr txBox="1">
            <a:spLocks noGrp="1"/>
          </p:cNvSpPr>
          <p:nvPr/>
        </p:nvSpPr>
        <p:spPr>
          <a:xfrm>
            <a:off x="427424" y="973712"/>
            <a:ext cx="3635854" cy="420671"/>
          </a:xfrm>
          <a:prstGeom prst="rect">
            <a:avLst/>
          </a:prstGeom>
          <a:noFill/>
          <a:ln w="9525" cap="flat">
            <a:noFill/>
            <a:prstDash val="solid"/>
            <a:round/>
          </a:ln>
          <a:effectLst/>
        </p:spPr>
        <p:txBody>
          <a:bodyPr lIns="91440" tIns="45720" rIns="91440" bIns="45720" numCol="1" spcCol="0" rtlCol="0" anchor="ctr">
            <a:noAutofit/>
          </a:bodyPr>
          <a:lstStyle>
            <a:lvl1pPr marL="0" lvl="0" algn="l" rtl="0">
              <a:lnSpc>
                <a:spcPct val="100000"/>
              </a:lnSpc>
              <a:spcBef>
                <a:spcPct val="0"/>
              </a:spcBef>
              <a:spcAft>
                <a:spcPts val="0"/>
              </a:spcAft>
              <a:buNone/>
              <a:defRPr lang="en-US" sz="2000" b="1" i="0" cap="none" dirty="0">
                <a:solidFill>
                  <a:schemeClr val="bg1"/>
                </a:solidFill>
                <a:latin typeface="Zoho Puvi-light"/>
              </a:defRPr>
            </a:lvl1pPr>
            <a:lvl2pPr marL="457200" lvl="1" algn="l" rtl="0">
              <a:lnSpc>
                <a:spcPct val="100000"/>
              </a:lnSpc>
              <a:spcBef>
                <a:spcPts val="0"/>
              </a:spcBef>
              <a:spcAft>
                <a:spcPts val="0"/>
              </a:spcAft>
              <a:defRPr lang="en-US" sz="1800" dirty="0">
                <a:solidFill>
                  <a:schemeClr val="tx1"/>
                </a:solidFill>
                <a:latin typeface="Zoho Puvi"/>
              </a:defRPr>
            </a:lvl2pPr>
            <a:lvl3pPr marL="914400" lvl="2" algn="l" rtl="0">
              <a:lnSpc>
                <a:spcPct val="100000"/>
              </a:lnSpc>
              <a:spcBef>
                <a:spcPts val="0"/>
              </a:spcBef>
              <a:spcAft>
                <a:spcPts val="0"/>
              </a:spcAft>
              <a:defRPr lang="en-US" sz="1800" dirty="0">
                <a:solidFill>
                  <a:schemeClr val="tx1"/>
                </a:solidFill>
                <a:latin typeface="Zoho Puvi"/>
              </a:defRPr>
            </a:lvl3pPr>
            <a:lvl4pPr marL="1371600" lvl="3" algn="l" rtl="0">
              <a:lnSpc>
                <a:spcPct val="100000"/>
              </a:lnSpc>
              <a:spcBef>
                <a:spcPts val="0"/>
              </a:spcBef>
              <a:spcAft>
                <a:spcPts val="0"/>
              </a:spcAft>
              <a:defRPr lang="en-US" sz="1800" dirty="0">
                <a:solidFill>
                  <a:schemeClr val="tx1"/>
                </a:solidFill>
                <a:latin typeface="Zoho Puvi"/>
              </a:defRPr>
            </a:lvl4pPr>
            <a:lvl5pPr marL="1828800" lvl="4" algn="l" rtl="0">
              <a:lnSpc>
                <a:spcPct val="100000"/>
              </a:lnSpc>
              <a:spcBef>
                <a:spcPts val="0"/>
              </a:spcBef>
              <a:spcAft>
                <a:spcPts val="0"/>
              </a:spcAft>
              <a:defRPr lang="en-US" sz="1800" dirty="0">
                <a:solidFill>
                  <a:schemeClr val="tx1"/>
                </a:solidFill>
                <a:latin typeface="Zoho Puvi"/>
              </a:defRPr>
            </a:lvl5pPr>
            <a:lvl6pPr marL="2286000" lvl="5" algn="l" rtl="0">
              <a:lnSpc>
                <a:spcPct val="100000"/>
              </a:lnSpc>
              <a:spcBef>
                <a:spcPts val="0"/>
              </a:spcBef>
              <a:spcAft>
                <a:spcPts val="0"/>
              </a:spcAft>
              <a:defRPr lang="en-US" sz="1800" dirty="0">
                <a:solidFill>
                  <a:schemeClr val="tx1"/>
                </a:solidFill>
                <a:latin typeface="Zoho Puvi"/>
              </a:defRPr>
            </a:lvl6pPr>
            <a:lvl7pPr marL="2743200" lvl="6" algn="l" rtl="0">
              <a:lnSpc>
                <a:spcPct val="100000"/>
              </a:lnSpc>
              <a:spcBef>
                <a:spcPts val="0"/>
              </a:spcBef>
              <a:spcAft>
                <a:spcPts val="0"/>
              </a:spcAft>
              <a:defRPr lang="en-US" sz="1800" dirty="0">
                <a:solidFill>
                  <a:schemeClr val="tx1"/>
                </a:solidFill>
                <a:latin typeface="Zoho Puvi"/>
              </a:defRPr>
            </a:lvl7pPr>
            <a:lvl8pPr marL="3200400" lvl="7" algn="l" rtl="0">
              <a:lnSpc>
                <a:spcPct val="100000"/>
              </a:lnSpc>
              <a:spcBef>
                <a:spcPts val="0"/>
              </a:spcBef>
              <a:spcAft>
                <a:spcPts val="0"/>
              </a:spcAft>
              <a:defRPr lang="en-US" sz="1800" dirty="0">
                <a:solidFill>
                  <a:schemeClr val="tx1"/>
                </a:solidFill>
                <a:latin typeface="Zoho Puvi"/>
              </a:defRPr>
            </a:lvl8pPr>
            <a:lvl9pPr marL="3657600" lvl="8" algn="l" rtl="0">
              <a:lnSpc>
                <a:spcPct val="100000"/>
              </a:lnSpc>
              <a:spcBef>
                <a:spcPts val="0"/>
              </a:spcBef>
              <a:spcAft>
                <a:spcPts val="0"/>
              </a:spcAft>
              <a:defRPr lang="en-US" sz="1800" dirty="0">
                <a:solidFill>
                  <a:schemeClr val="tx1"/>
                </a:solidFill>
                <a:latin typeface="Zoho Puvi"/>
              </a:defRPr>
            </a:lvl9pPr>
          </a:lstStyle>
          <a:p>
            <a:pPr marL="0" lvl="0" algn="l" rtl="0">
              <a:lnSpc>
                <a:spcPct val="100000"/>
              </a:lnSpc>
              <a:spcBef>
                <a:spcPct val="0"/>
              </a:spcBef>
              <a:spcAft>
                <a:spcPts val="0"/>
              </a:spcAft>
              <a:buNone/>
            </a:pPr>
            <a:endParaRPr lang="en-US" sz="2000" b="1" i="0" cap="none" dirty="0">
              <a:solidFill>
                <a:schemeClr val="bg1"/>
              </a:solidFill>
              <a:latin typeface="Zoho Puvi-light"/>
            </a:endParaRPr>
          </a:p>
        </p:txBody>
      </p:sp>
      <p:sp>
        <p:nvSpPr>
          <p:cNvPr id="17" name="TextBox 16">
            <a:extLst>
              <a:ext uri="{8E609B20-8C33-4B14-ACCA-9F33177375D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7391268-514C-4AC0-B3B5-E4ADD4590F74}"/>
              </a:ext>
            </a:extLst>
          </p:cNvPr>
          <p:cNvSpPr txBox="1">
            <a:spLocks noGrp="1"/>
          </p:cNvSpPr>
          <p:nvPr/>
        </p:nvSpPr>
        <p:spPr>
          <a:xfrm>
            <a:off x="418223" y="973712"/>
            <a:ext cx="4953238" cy="420671"/>
          </a:xfrm>
          <a:prstGeom prst="rect">
            <a:avLst/>
          </a:prstGeom>
          <a:noFill/>
          <a:ln w="9525" cap="flat">
            <a:noFill/>
            <a:prstDash val="solid"/>
            <a:round/>
          </a:ln>
          <a:effectLst/>
        </p:spPr>
        <p:txBody>
          <a:bodyPr lIns="91440" tIns="45720" rIns="91440" bIns="45720" numCol="1" spcCol="0" rtlCol="0" anchor="ctr">
            <a:noAutofit/>
          </a:bodyPr>
          <a:lstStyle>
            <a:lvl1pPr marL="0" lvl="0" algn="l" rtl="0">
              <a:lnSpc>
                <a:spcPct val="100000"/>
              </a:lnSpc>
              <a:spcBef>
                <a:spcPct val="0"/>
              </a:spcBef>
              <a:spcAft>
                <a:spcPts val="0"/>
              </a:spcAft>
              <a:buNone/>
              <a:defRPr lang="en-US" sz="2000" b="1" i="0" cap="none" dirty="0">
                <a:solidFill>
                  <a:schemeClr val="bg1"/>
                </a:solidFill>
                <a:latin typeface="Zoho Puvi-light"/>
              </a:defRPr>
            </a:lvl1pPr>
            <a:lvl2pPr marL="457200" lvl="1" algn="l" rtl="0">
              <a:lnSpc>
                <a:spcPct val="100000"/>
              </a:lnSpc>
              <a:spcBef>
                <a:spcPts val="0"/>
              </a:spcBef>
              <a:spcAft>
                <a:spcPts val="0"/>
              </a:spcAft>
              <a:defRPr lang="en-US" sz="1800" dirty="0">
                <a:solidFill>
                  <a:schemeClr val="tx1"/>
                </a:solidFill>
                <a:latin typeface="Zoho Puvi"/>
              </a:defRPr>
            </a:lvl2pPr>
            <a:lvl3pPr marL="914400" lvl="2" algn="l" rtl="0">
              <a:lnSpc>
                <a:spcPct val="100000"/>
              </a:lnSpc>
              <a:spcBef>
                <a:spcPts val="0"/>
              </a:spcBef>
              <a:spcAft>
                <a:spcPts val="0"/>
              </a:spcAft>
              <a:defRPr lang="en-US" sz="1800" dirty="0">
                <a:solidFill>
                  <a:schemeClr val="tx1"/>
                </a:solidFill>
                <a:latin typeface="Zoho Puvi"/>
              </a:defRPr>
            </a:lvl3pPr>
            <a:lvl4pPr marL="1371600" lvl="3" algn="l" rtl="0">
              <a:lnSpc>
                <a:spcPct val="100000"/>
              </a:lnSpc>
              <a:spcBef>
                <a:spcPts val="0"/>
              </a:spcBef>
              <a:spcAft>
                <a:spcPts val="0"/>
              </a:spcAft>
              <a:defRPr lang="en-US" sz="1800" dirty="0">
                <a:solidFill>
                  <a:schemeClr val="tx1"/>
                </a:solidFill>
                <a:latin typeface="Zoho Puvi"/>
              </a:defRPr>
            </a:lvl4pPr>
            <a:lvl5pPr marL="1828800" lvl="4" algn="l" rtl="0">
              <a:lnSpc>
                <a:spcPct val="100000"/>
              </a:lnSpc>
              <a:spcBef>
                <a:spcPts val="0"/>
              </a:spcBef>
              <a:spcAft>
                <a:spcPts val="0"/>
              </a:spcAft>
              <a:defRPr lang="en-US" sz="1800" dirty="0">
                <a:solidFill>
                  <a:schemeClr val="tx1"/>
                </a:solidFill>
                <a:latin typeface="Zoho Puvi"/>
              </a:defRPr>
            </a:lvl5pPr>
            <a:lvl6pPr marL="2286000" lvl="5" algn="l" rtl="0">
              <a:lnSpc>
                <a:spcPct val="100000"/>
              </a:lnSpc>
              <a:spcBef>
                <a:spcPts val="0"/>
              </a:spcBef>
              <a:spcAft>
                <a:spcPts val="0"/>
              </a:spcAft>
              <a:defRPr lang="en-US" sz="1800" dirty="0">
                <a:solidFill>
                  <a:schemeClr val="tx1"/>
                </a:solidFill>
                <a:latin typeface="Zoho Puvi"/>
              </a:defRPr>
            </a:lvl6pPr>
            <a:lvl7pPr marL="2743200" lvl="6" algn="l" rtl="0">
              <a:lnSpc>
                <a:spcPct val="100000"/>
              </a:lnSpc>
              <a:spcBef>
                <a:spcPts val="0"/>
              </a:spcBef>
              <a:spcAft>
                <a:spcPts val="0"/>
              </a:spcAft>
              <a:defRPr lang="en-US" sz="1800" dirty="0">
                <a:solidFill>
                  <a:schemeClr val="tx1"/>
                </a:solidFill>
                <a:latin typeface="Zoho Puvi"/>
              </a:defRPr>
            </a:lvl7pPr>
            <a:lvl8pPr marL="3200400" lvl="7" algn="l" rtl="0">
              <a:lnSpc>
                <a:spcPct val="100000"/>
              </a:lnSpc>
              <a:spcBef>
                <a:spcPts val="0"/>
              </a:spcBef>
              <a:spcAft>
                <a:spcPts val="0"/>
              </a:spcAft>
              <a:defRPr lang="en-US" sz="1800" dirty="0">
                <a:solidFill>
                  <a:schemeClr val="tx1"/>
                </a:solidFill>
                <a:latin typeface="Zoho Puvi"/>
              </a:defRPr>
            </a:lvl8pPr>
            <a:lvl9pPr marL="3657600" lvl="8" algn="l" rtl="0">
              <a:lnSpc>
                <a:spcPct val="100000"/>
              </a:lnSpc>
              <a:spcBef>
                <a:spcPts val="0"/>
              </a:spcBef>
              <a:spcAft>
                <a:spcPts val="0"/>
              </a:spcAft>
              <a:defRPr lang="en-US" sz="1800" dirty="0">
                <a:solidFill>
                  <a:schemeClr val="tx1"/>
                </a:solidFill>
                <a:latin typeface="Zoho Puvi"/>
              </a:defRPr>
            </a:lvl9pPr>
          </a:lstStyle>
          <a:p>
            <a:pPr marL="0" lvl="0" algn="l" rtl="0">
              <a:lnSpc>
                <a:spcPct val="100000"/>
              </a:lnSpc>
              <a:spcBef>
                <a:spcPct val="0"/>
              </a:spcBef>
              <a:spcAft>
                <a:spcPts val="0"/>
              </a:spcAft>
              <a:buNone/>
            </a:pPr>
            <a:r>
              <a:rPr lang="en-US" sz="1400" b="1" i="0" cap="none" dirty="0">
                <a:solidFill>
                  <a:schemeClr val="bg1"/>
                </a:solidFill>
                <a:latin typeface="Zoho Puvi-light"/>
              </a:rPr>
              <a:t>Three data sets from Kaggle are used</a:t>
            </a:r>
          </a:p>
        </p:txBody>
      </p:sp>
      <p:sp>
        <p:nvSpPr>
          <p:cNvPr id="18" name="TextBox 17">
            <a:extLst>
              <a:ext uri="{BAD93DB0-807F-40DD-8CD0-8D4F7D3FAA0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ECFCC8E-D43D-49E9-9DEA-4D29C5AAC569}"/>
              </a:ext>
            </a:extLst>
          </p:cNvPr>
          <p:cNvSpPr txBox="1">
            <a:spLocks noGrp="1"/>
          </p:cNvSpPr>
          <p:nvPr/>
        </p:nvSpPr>
        <p:spPr>
          <a:xfrm>
            <a:off x="4190762" y="4695825"/>
            <a:ext cx="4953238" cy="420671"/>
          </a:xfrm>
          <a:prstGeom prst="rect">
            <a:avLst/>
          </a:prstGeom>
          <a:noFill/>
          <a:ln w="9525" cap="flat">
            <a:noFill/>
            <a:prstDash val="solid"/>
            <a:round/>
          </a:ln>
          <a:effectLst/>
        </p:spPr>
        <p:txBody>
          <a:bodyPr lIns="91440" tIns="45720" rIns="91440" bIns="45720" numCol="1" spcCol="0" rtlCol="0" anchor="ctr">
            <a:noAutofit/>
          </a:bodyPr>
          <a:lstStyle>
            <a:lvl1pPr marL="0" lvl="0" algn="l" rtl="0">
              <a:lnSpc>
                <a:spcPct val="100000"/>
              </a:lnSpc>
              <a:spcBef>
                <a:spcPct val="0"/>
              </a:spcBef>
              <a:spcAft>
                <a:spcPts val="0"/>
              </a:spcAft>
              <a:buNone/>
              <a:defRPr lang="en-US" sz="2000" b="1" i="0" cap="none" dirty="0">
                <a:solidFill>
                  <a:schemeClr val="bg1"/>
                </a:solidFill>
                <a:latin typeface="Zoho Puvi-light"/>
              </a:defRPr>
            </a:lvl1pPr>
            <a:lvl2pPr marL="457200" lvl="1" algn="l" rtl="0">
              <a:lnSpc>
                <a:spcPct val="100000"/>
              </a:lnSpc>
              <a:spcBef>
                <a:spcPts val="0"/>
              </a:spcBef>
              <a:spcAft>
                <a:spcPts val="0"/>
              </a:spcAft>
              <a:defRPr lang="en-US" sz="1800" dirty="0">
                <a:solidFill>
                  <a:schemeClr val="tx1"/>
                </a:solidFill>
                <a:latin typeface="Zoho Puvi"/>
              </a:defRPr>
            </a:lvl2pPr>
            <a:lvl3pPr marL="914400" lvl="2" algn="l" rtl="0">
              <a:lnSpc>
                <a:spcPct val="100000"/>
              </a:lnSpc>
              <a:spcBef>
                <a:spcPts val="0"/>
              </a:spcBef>
              <a:spcAft>
                <a:spcPts val="0"/>
              </a:spcAft>
              <a:defRPr lang="en-US" sz="1800" dirty="0">
                <a:solidFill>
                  <a:schemeClr val="tx1"/>
                </a:solidFill>
                <a:latin typeface="Zoho Puvi"/>
              </a:defRPr>
            </a:lvl3pPr>
            <a:lvl4pPr marL="1371600" lvl="3" algn="l" rtl="0">
              <a:lnSpc>
                <a:spcPct val="100000"/>
              </a:lnSpc>
              <a:spcBef>
                <a:spcPts val="0"/>
              </a:spcBef>
              <a:spcAft>
                <a:spcPts val="0"/>
              </a:spcAft>
              <a:defRPr lang="en-US" sz="1800" dirty="0">
                <a:solidFill>
                  <a:schemeClr val="tx1"/>
                </a:solidFill>
                <a:latin typeface="Zoho Puvi"/>
              </a:defRPr>
            </a:lvl4pPr>
            <a:lvl5pPr marL="1828800" lvl="4" algn="l" rtl="0">
              <a:lnSpc>
                <a:spcPct val="100000"/>
              </a:lnSpc>
              <a:spcBef>
                <a:spcPts val="0"/>
              </a:spcBef>
              <a:spcAft>
                <a:spcPts val="0"/>
              </a:spcAft>
              <a:defRPr lang="en-US" sz="1800" dirty="0">
                <a:solidFill>
                  <a:schemeClr val="tx1"/>
                </a:solidFill>
                <a:latin typeface="Zoho Puvi"/>
              </a:defRPr>
            </a:lvl5pPr>
            <a:lvl6pPr marL="2286000" lvl="5" algn="l" rtl="0">
              <a:lnSpc>
                <a:spcPct val="100000"/>
              </a:lnSpc>
              <a:spcBef>
                <a:spcPts val="0"/>
              </a:spcBef>
              <a:spcAft>
                <a:spcPts val="0"/>
              </a:spcAft>
              <a:defRPr lang="en-US" sz="1800" dirty="0">
                <a:solidFill>
                  <a:schemeClr val="tx1"/>
                </a:solidFill>
                <a:latin typeface="Zoho Puvi"/>
              </a:defRPr>
            </a:lvl6pPr>
            <a:lvl7pPr marL="2743200" lvl="6" algn="l" rtl="0">
              <a:lnSpc>
                <a:spcPct val="100000"/>
              </a:lnSpc>
              <a:spcBef>
                <a:spcPts val="0"/>
              </a:spcBef>
              <a:spcAft>
                <a:spcPts val="0"/>
              </a:spcAft>
              <a:defRPr lang="en-US" sz="1800" dirty="0">
                <a:solidFill>
                  <a:schemeClr val="tx1"/>
                </a:solidFill>
                <a:latin typeface="Zoho Puvi"/>
              </a:defRPr>
            </a:lvl7pPr>
            <a:lvl8pPr marL="3200400" lvl="7" algn="l" rtl="0">
              <a:lnSpc>
                <a:spcPct val="100000"/>
              </a:lnSpc>
              <a:spcBef>
                <a:spcPts val="0"/>
              </a:spcBef>
              <a:spcAft>
                <a:spcPts val="0"/>
              </a:spcAft>
              <a:defRPr lang="en-US" sz="1800" dirty="0">
                <a:solidFill>
                  <a:schemeClr val="tx1"/>
                </a:solidFill>
                <a:latin typeface="Zoho Puvi"/>
              </a:defRPr>
            </a:lvl8pPr>
            <a:lvl9pPr marL="3657600" lvl="8" algn="l" rtl="0">
              <a:lnSpc>
                <a:spcPct val="100000"/>
              </a:lnSpc>
              <a:spcBef>
                <a:spcPts val="0"/>
              </a:spcBef>
              <a:spcAft>
                <a:spcPts val="0"/>
              </a:spcAft>
              <a:defRPr lang="en-US" sz="1800" dirty="0">
                <a:solidFill>
                  <a:schemeClr val="tx1"/>
                </a:solidFill>
                <a:latin typeface="Zoho Puvi"/>
              </a:defRPr>
            </a:lvl9pPr>
          </a:lstStyle>
          <a:p>
            <a:pPr marL="0" lvl="0" algn="l" rtl="0">
              <a:lnSpc>
                <a:spcPct val="100000"/>
              </a:lnSpc>
              <a:spcBef>
                <a:spcPct val="0"/>
              </a:spcBef>
              <a:spcAft>
                <a:spcPts val="0"/>
              </a:spcAft>
              <a:buNone/>
            </a:pPr>
            <a:r>
              <a:rPr lang="en-US" sz="900" b="1" i="0" cap="none" dirty="0">
                <a:solidFill>
                  <a:srgbClr val="FFE6A7"/>
                </a:solidFill>
                <a:highlight>
                  <a:schemeClr val="bg1"/>
                </a:highlight>
                <a:latin typeface="Zoho Puvi-light"/>
                <a:hlinkClick r:id="rId2"/>
              </a:rPr>
              <a:t>https://www.</a:t>
            </a:r>
            <a:r>
              <a:rPr lang="en-US" sz="900" b="1" i="0" cap="none" dirty="0" err="1">
                <a:solidFill>
                  <a:srgbClr val="FFE6A7"/>
                </a:solidFill>
                <a:highlight>
                  <a:schemeClr val="bg1"/>
                </a:highlight>
                <a:latin typeface="Zoho Puvi-light"/>
                <a:hlinkClick r:id="rId2"/>
              </a:rPr>
              <a:t>kaggle</a:t>
            </a:r>
            <a:r>
              <a:rPr lang="en-US" sz="900" b="1" i="0" cap="none" dirty="0">
                <a:solidFill>
                  <a:srgbClr val="FFE6A7"/>
                </a:solidFill>
                <a:highlight>
                  <a:schemeClr val="bg1"/>
                </a:highlight>
                <a:latin typeface="Zoho Puvi-light"/>
                <a:hlinkClick r:id="rId2"/>
              </a:rPr>
              <a:t>.com/datasets/</a:t>
            </a:r>
            <a:r>
              <a:rPr lang="en-US" sz="900" b="1" i="0" cap="none" dirty="0" err="1">
                <a:solidFill>
                  <a:srgbClr val="FFE6A7"/>
                </a:solidFill>
                <a:highlight>
                  <a:schemeClr val="bg1"/>
                </a:highlight>
                <a:latin typeface="Zoho Puvi-light"/>
                <a:hlinkClick r:id="rId2"/>
              </a:rPr>
              <a:t>andrewmvd</a:t>
            </a:r>
            <a:r>
              <a:rPr lang="en-US" sz="900" b="1" i="0" cap="none" dirty="0">
                <a:solidFill>
                  <a:srgbClr val="FFE6A7"/>
                </a:solidFill>
                <a:highlight>
                  <a:schemeClr val="bg1"/>
                </a:highlight>
                <a:latin typeface="Zoho Puvi-light"/>
                <a:hlinkClick r:id="rId2"/>
              </a:rPr>
              <a:t>/</a:t>
            </a:r>
            <a:r>
              <a:rPr lang="en-US" sz="900" b="1" i="0" cap="none" dirty="0" err="1">
                <a:solidFill>
                  <a:srgbClr val="FFE6A7"/>
                </a:solidFill>
                <a:highlight>
                  <a:schemeClr val="bg1"/>
                </a:highlight>
                <a:latin typeface="Zoho Puvi-light"/>
                <a:hlinkClick r:id="rId2"/>
              </a:rPr>
              <a:t>sp</a:t>
            </a:r>
            <a:r>
              <a:rPr lang="en-US" sz="900" b="1" i="0" cap="none" dirty="0">
                <a:solidFill>
                  <a:srgbClr val="FFE6A7"/>
                </a:solidFill>
                <a:highlight>
                  <a:schemeClr val="bg1"/>
                </a:highlight>
                <a:latin typeface="Zoho Puvi-light"/>
                <a:hlinkClick r:id="rId2"/>
              </a:rPr>
              <a:t>-500-stocks?resource=download</a:t>
            </a:r>
            <a:endParaRPr lang="en-US" sz="900" b="1" i="0" cap="none" dirty="0">
              <a:solidFill>
                <a:srgbClr val="FFE6A7"/>
              </a:solidFill>
              <a:highlight>
                <a:schemeClr val="bg1"/>
              </a:highlight>
              <a:latin typeface="Zoho Puvi-light"/>
              <a:hlinkClick r:id="rId2"/>
            </a:endParaRPr>
          </a:p>
        </p:txBody>
      </p:sp>
    </p:spTree>
    <p:extLst>
      <p:ext uri="{B0DB20A8-9B0C-4F97-B5E3-F8EB60E94F73}">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64"/>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Rounded Rectangle 1">
            <a:extLst>
              <a:ext uri="{D448318E-C617-48CD-931E-A66656667DB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90362EA-F97C-48BE-85D4-C8DC2C525B24}"/>
              </a:ext>
            </a:extLst>
          </p:cNvPr>
          <p:cNvSpPr/>
          <p:nvPr/>
        </p:nvSpPr>
        <p:spPr>
          <a:xfrm>
            <a:off x="427424" y="773096"/>
            <a:ext cx="2666323" cy="4223070"/>
          </a:xfrm>
          <a:prstGeom prst="roundRect">
            <a:avLst>
              <a:gd name="adj" fmla="val 3654"/>
            </a:avLst>
          </a:pr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3" name="Rounded Rectangle 2">
            <a:extLst>
              <a:ext uri="{79F88475-E283-4D9D-8356-1CA5E195232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0CCCE7E-C627-495A-9B6E-00F08A7FFC27}"/>
              </a:ext>
            </a:extLst>
          </p:cNvPr>
          <p:cNvSpPr/>
          <p:nvPr/>
        </p:nvSpPr>
        <p:spPr>
          <a:xfrm>
            <a:off x="3237871" y="773096"/>
            <a:ext cx="2666323" cy="4223070"/>
          </a:xfrm>
          <a:prstGeom prst="roundRect">
            <a:avLst>
              <a:gd name="adj" fmla="val 3654"/>
            </a:avLst>
          </a:pr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4" name="Rounded Rectangle 3">
            <a:extLst>
              <a:ext uri="{D6BBA749-E8A2-4181-A3C6-82A51F51BE4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CFC0249-A88A-4DF9-8A14-B7723B20D647}"/>
              </a:ext>
            </a:extLst>
          </p:cNvPr>
          <p:cNvSpPr/>
          <p:nvPr/>
        </p:nvSpPr>
        <p:spPr>
          <a:xfrm>
            <a:off x="6040450" y="773096"/>
            <a:ext cx="2666323" cy="4223070"/>
          </a:xfrm>
          <a:prstGeom prst="roundRect">
            <a:avLst>
              <a:gd name="adj" fmla="val 3654"/>
            </a:avLst>
          </a:pr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5" name="Freeform 4">
            <a:extLst>
              <a:ext uri="{E033ADD0-29D9-46FA-BA21-3DCBB5676D1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0A13535-0E75-4E8D-83C7-53392C2F015E}"/>
              </a:ext>
            </a:extLst>
          </p:cNvPr>
          <p:cNvSpPr>
            <a:spLocks noChangeAspect="1"/>
          </p:cNvSpPr>
          <p:nvPr/>
        </p:nvSpPr>
        <p:spPr>
          <a:xfrm>
            <a:off x="2129637" y="418890"/>
            <a:ext cx="703455" cy="67351"/>
          </a:xfrm>
          <a:custGeom>
            <a:avLst/>
            <a:gdLst/>
            <a:ahLst/>
            <a:cxnLst/>
            <a:rect l="0" t="0" r="r" b="b"/>
            <a:pathLst>
              <a:path w="703456" h="67352">
                <a:moveTo>
                  <a:pt x="703456" y="37044"/>
                </a:moveTo>
                <a:cubicBezTo>
                  <a:pt x="705315" y="35184"/>
                  <a:pt x="705315" y="32168"/>
                  <a:pt x="703456" y="30308"/>
                </a:cubicBezTo>
                <a:lnTo>
                  <a:pt x="673147" y="0"/>
                </a:lnTo>
                <a:cubicBezTo>
                  <a:pt x="671287" y="-1860"/>
                  <a:pt x="668271" y="-1860"/>
                  <a:pt x="666412" y="0"/>
                </a:cubicBezTo>
                <a:cubicBezTo>
                  <a:pt x="664552" y="1860"/>
                  <a:pt x="664552" y="4875"/>
                  <a:pt x="666412" y="6735"/>
                </a:cubicBezTo>
                <a:lnTo>
                  <a:pt x="693352" y="33676"/>
                </a:lnTo>
                <a:lnTo>
                  <a:pt x="666412" y="60617"/>
                </a:lnTo>
                <a:cubicBezTo>
                  <a:pt x="664552" y="62477"/>
                  <a:pt x="664552" y="65492"/>
                  <a:pt x="666412" y="67352"/>
                </a:cubicBezTo>
                <a:cubicBezTo>
                  <a:pt x="668271" y="69212"/>
                  <a:pt x="671287" y="69212"/>
                  <a:pt x="673147" y="67352"/>
                </a:cubicBezTo>
                <a:lnTo>
                  <a:pt x="703456" y="37044"/>
                </a:lnTo>
                <a:close/>
                <a:moveTo>
                  <a:pt x="0" y="38438"/>
                </a:moveTo>
                <a:lnTo>
                  <a:pt x="700088" y="38438"/>
                </a:lnTo>
                <a:lnTo>
                  <a:pt x="700088" y="28913"/>
                </a:lnTo>
                <a:lnTo>
                  <a:pt x="0" y="28913"/>
                </a:lnTo>
                <a:lnTo>
                  <a:pt x="0" y="38438"/>
                </a:lnTo>
                <a:close/>
              </a:path>
            </a:pathLst>
          </a:custGeom>
          <a:solidFill>
            <a:schemeClr val="bg1"/>
          </a:solidFill>
          <a:ln>
            <a:noFill/>
          </a:ln>
        </p:spPr>
        <p:txBody>
          <a:bodyPr rtlCol="0" anchor="ctr">
            <a:noAutofit/>
          </a:bodyPr>
          <a:lstStyle/>
          <a:p>
            <a:pPr algn="ctr"/>
            <a:endParaRPr lang="en-US" dirty="0"/>
          </a:p>
        </p:txBody>
      </p:sp>
      <p:sp>
        <p:nvSpPr>
          <p:cNvPr id="6" name="shape-8F3E">
            <a:extLst>
              <a:ext uri="{53FE3440-7288-41DF-8FE8-B6A0D5474C6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AB5F6E6-8FF0-40A5-8662-EF5563CF32C0}"/>
              </a:ext>
            </a:extLst>
          </p:cNvPr>
          <p:cNvSpPr>
            <a:spLocks noChangeAspect="1"/>
          </p:cNvSpPr>
          <p:nvPr/>
        </p:nvSpPr>
        <p:spPr>
          <a:xfrm>
            <a:off x="2597438" y="799118"/>
            <a:ext cx="485775" cy="485775"/>
          </a:xfrm>
          <a:custGeom>
            <a:avLst/>
            <a:gdLst/>
            <a:ahLst/>
            <a:cxnLst/>
            <a:rect l="0" t="0" r="r" b="b"/>
            <a:pathLst>
              <a:path w="485775" h="485775">
                <a:moveTo>
                  <a:pt x="242888" y="242888"/>
                </a:moveTo>
                <a:moveTo>
                  <a:pt x="0" y="242888"/>
                </a:moveTo>
                <a:cubicBezTo>
                  <a:pt x="0" y="377031"/>
                  <a:pt x="108744" y="485775"/>
                  <a:pt x="242887" y="485775"/>
                </a:cubicBezTo>
                <a:cubicBezTo>
                  <a:pt x="377031" y="485775"/>
                  <a:pt x="485775" y="377031"/>
                  <a:pt x="485775" y="242888"/>
                </a:cubicBezTo>
                <a:cubicBezTo>
                  <a:pt x="485775" y="242888"/>
                  <a:pt x="485775" y="242887"/>
                  <a:pt x="485775" y="242887"/>
                </a:cubicBezTo>
                <a:cubicBezTo>
                  <a:pt x="485775" y="108744"/>
                  <a:pt x="377031" y="0"/>
                  <a:pt x="242887" y="0"/>
                </a:cubicBezTo>
                <a:cubicBezTo>
                  <a:pt x="108744" y="0"/>
                  <a:pt x="0" y="108744"/>
                  <a:pt x="0" y="242888"/>
                </a:cubicBezTo>
                <a:cubicBezTo>
                  <a:pt x="0" y="242888"/>
                  <a:pt x="0" y="242888"/>
                  <a:pt x="0" y="242888"/>
                </a:cubicBez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defRPr lang="en-US" dirty="0">
                <a:solidFill>
                  <a:schemeClr val="bg1"/>
                </a:solidFill>
              </a:defRPr>
            </a:pPr>
            <a:r>
              <a:rPr lang="en-US" dirty="0">
                <a:solidFill>
                  <a:schemeClr val="bg1"/>
                </a:solidFill>
              </a:rPr>
              <a:t>01</a:t>
            </a:r>
          </a:p>
        </p:txBody>
      </p:sp>
      <p:sp>
        <p:nvSpPr>
          <p:cNvPr id="7" name="Title 1">
            <a:extLst>
              <a:ext uri="{EBFF6F08-2C28-45F9-AC3A-60C0285AECF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E605A8C-AD4C-49BE-A817-5E9197C31603}"/>
              </a:ext>
            </a:extLst>
          </p:cNvPr>
          <p:cNvSpPr>
            <a:spLocks noGrp="1"/>
          </p:cNvSpPr>
          <p:nvPr>
            <p:ph type="title" idx="10"/>
          </p:nvPr>
        </p:nvSpPr>
        <p:spPr>
          <a:xfrm>
            <a:off x="266700" y="196234"/>
            <a:ext cx="3635854" cy="420671"/>
          </a:xfrm>
          <a:noFill/>
          <a:ln>
            <a:noFill/>
          </a:ln>
        </p:spPr>
        <p:txBody>
          <a:bodyPr rtlCol="0"/>
          <a:lstStyle/>
          <a:p>
            <a:r>
              <a:rPr lang="en-US" b="1" dirty="0">
                <a:latin typeface="Zoho Puvi"/>
              </a:rPr>
              <a:t>Data Overview</a:t>
            </a:r>
          </a:p>
        </p:txBody>
      </p:sp>
      <p:sp>
        <p:nvSpPr>
          <p:cNvPr id="8" name="Title 7">
            <a:extLst>
              <a:ext uri="{AA20B260-30E5-433C-8A16-27EFB6465A5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035D2A8-B4B9-44BB-9FFD-26E2DB4F6ADB}"/>
              </a:ext>
            </a:extLst>
          </p:cNvPr>
          <p:cNvSpPr>
            <a:spLocks noGrp="1"/>
          </p:cNvSpPr>
          <p:nvPr>
            <p:ph type="title" idx="17"/>
          </p:nvPr>
        </p:nvSpPr>
        <p:spPr>
          <a:xfrm>
            <a:off x="477192" y="843257"/>
            <a:ext cx="2480300" cy="343881"/>
          </a:xfrm>
          <a:noFill/>
          <a:ln>
            <a:noFill/>
          </a:ln>
        </p:spPr>
        <p:txBody>
          <a:bodyPr lIns="38100" rtlCol="0" anchor="ctr">
            <a:noAutofit/>
          </a:bodyPr>
          <a:lstStyle/>
          <a:p>
            <a:r>
              <a:rPr lang="en-US" sz="1600" b="1" dirty="0">
                <a:latin typeface="Zoho Puvi"/>
              </a:rPr>
              <a:t>sp500_companies</a:t>
            </a:r>
          </a:p>
        </p:txBody>
      </p:sp>
      <p:sp>
        <p:nvSpPr>
          <p:cNvPr id="9" name="Title 8">
            <a:extLst>
              <a:ext uri="{FE9F8D1E-0280-41FE-8141-5B5F53ED18A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B54E262-1E76-4453-93A3-799E08DEF5EE}"/>
              </a:ext>
            </a:extLst>
          </p:cNvPr>
          <p:cNvSpPr>
            <a:spLocks noGrp="1"/>
          </p:cNvSpPr>
          <p:nvPr>
            <p:ph type="title" idx="18"/>
          </p:nvPr>
        </p:nvSpPr>
        <p:spPr>
          <a:xfrm>
            <a:off x="3264655" y="834837"/>
            <a:ext cx="2476500" cy="343881"/>
          </a:xfrm>
          <a:noFill/>
          <a:ln>
            <a:noFill/>
          </a:ln>
        </p:spPr>
        <p:txBody>
          <a:bodyPr lIns="38100" rtlCol="0" anchor="ctr">
            <a:normAutofit/>
          </a:bodyPr>
          <a:lstStyle/>
          <a:p>
            <a:r>
              <a:rPr lang="en-US" sz="1600" b="1" dirty="0">
                <a:latin typeface="Zoho Puvi"/>
              </a:rPr>
              <a:t>sp500_index</a:t>
            </a:r>
          </a:p>
        </p:txBody>
      </p:sp>
      <p:sp>
        <p:nvSpPr>
          <p:cNvPr id="10" name="Title 9">
            <a:extLst>
              <a:ext uri="{7AFAD7AA-860E-4542-858D-5C3CD17AF5B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71D0BDD-C5EF-4B5F-9A05-32A047AD7266}"/>
              </a:ext>
            </a:extLst>
          </p:cNvPr>
          <p:cNvSpPr>
            <a:spLocks noGrp="1"/>
          </p:cNvSpPr>
          <p:nvPr>
            <p:ph type="title" idx="19"/>
          </p:nvPr>
        </p:nvSpPr>
        <p:spPr>
          <a:xfrm>
            <a:off x="6124898" y="844048"/>
            <a:ext cx="2497436" cy="343881"/>
          </a:xfrm>
          <a:noFill/>
          <a:ln>
            <a:noFill/>
          </a:ln>
        </p:spPr>
        <p:txBody>
          <a:bodyPr lIns="38100" rtlCol="0" anchor="ctr">
            <a:noAutofit/>
          </a:bodyPr>
          <a:lstStyle/>
          <a:p>
            <a:r>
              <a:rPr lang="en-US" sz="1600" b="1" dirty="0">
                <a:latin typeface="Zoho Puvi"/>
              </a:rPr>
              <a:t>sp500_stocks</a:t>
            </a:r>
          </a:p>
        </p:txBody>
      </p:sp>
      <p:sp>
        <p:nvSpPr>
          <p:cNvPr id="11" name="Freeform 10">
            <a:extLst>
              <a:ext uri="{E941FB7C-97B0-4C01-8C3F-DB19B57A00E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51B01C8-3B3F-4B83-92AF-8E00DDC146EE}"/>
              </a:ext>
            </a:extLst>
          </p:cNvPr>
          <p:cNvSpPr>
            <a:spLocks noChangeAspect="1"/>
          </p:cNvSpPr>
          <p:nvPr/>
        </p:nvSpPr>
        <p:spPr>
          <a:xfrm>
            <a:off x="5398693" y="800681"/>
            <a:ext cx="485775" cy="485775"/>
          </a:xfrm>
          <a:custGeom>
            <a:avLst/>
            <a:gdLst/>
            <a:ahLst/>
            <a:cxnLst/>
            <a:rect l="0" t="0" r="r" b="b"/>
            <a:pathLst>
              <a:path w="485775" h="485775">
                <a:moveTo>
                  <a:pt x="242888" y="242888"/>
                </a:moveTo>
                <a:moveTo>
                  <a:pt x="0" y="242888"/>
                </a:moveTo>
                <a:cubicBezTo>
                  <a:pt x="0" y="377031"/>
                  <a:pt x="108744" y="485775"/>
                  <a:pt x="242887" y="485775"/>
                </a:cubicBezTo>
                <a:cubicBezTo>
                  <a:pt x="377031" y="485775"/>
                  <a:pt x="485775" y="377031"/>
                  <a:pt x="485775" y="242888"/>
                </a:cubicBezTo>
                <a:cubicBezTo>
                  <a:pt x="485775" y="242888"/>
                  <a:pt x="485775" y="242887"/>
                  <a:pt x="485775" y="242887"/>
                </a:cubicBezTo>
                <a:cubicBezTo>
                  <a:pt x="485775" y="108744"/>
                  <a:pt x="377031" y="0"/>
                  <a:pt x="242887" y="0"/>
                </a:cubicBezTo>
                <a:cubicBezTo>
                  <a:pt x="108744" y="0"/>
                  <a:pt x="0" y="108744"/>
                  <a:pt x="0" y="242888"/>
                </a:cubicBezTo>
                <a:cubicBezTo>
                  <a:pt x="0" y="242888"/>
                  <a:pt x="0" y="242888"/>
                  <a:pt x="0" y="242888"/>
                </a:cubicBez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defRPr lang="en-US" dirty="0">
                <a:solidFill>
                  <a:schemeClr val="bg1"/>
                </a:solidFill>
              </a:defRPr>
            </a:pPr>
            <a:r>
              <a:rPr lang="en-US" dirty="0">
                <a:solidFill>
                  <a:schemeClr val="bg1"/>
                </a:solidFill>
              </a:rPr>
              <a:t>02</a:t>
            </a:r>
          </a:p>
        </p:txBody>
      </p:sp>
      <p:sp>
        <p:nvSpPr>
          <p:cNvPr id="12" name="Freeform 11">
            <a:extLst>
              <a:ext uri="{2726B9C1-18D5-4098-8554-77114007BCA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73D7C02-4D7A-4389-9986-82A6151E36D1}"/>
              </a:ext>
            </a:extLst>
          </p:cNvPr>
          <p:cNvSpPr>
            <a:spLocks noChangeAspect="1"/>
          </p:cNvSpPr>
          <p:nvPr/>
        </p:nvSpPr>
        <p:spPr>
          <a:xfrm>
            <a:off x="8192071" y="800690"/>
            <a:ext cx="485775" cy="485775"/>
          </a:xfrm>
          <a:custGeom>
            <a:avLst/>
            <a:gdLst/>
            <a:ahLst/>
            <a:cxnLst/>
            <a:rect l="0" t="0" r="r" b="b"/>
            <a:pathLst>
              <a:path w="485775" h="485775">
                <a:moveTo>
                  <a:pt x="242888" y="242888"/>
                </a:moveTo>
                <a:moveTo>
                  <a:pt x="0" y="242888"/>
                </a:moveTo>
                <a:cubicBezTo>
                  <a:pt x="0" y="377031"/>
                  <a:pt x="108744" y="485775"/>
                  <a:pt x="242887" y="485775"/>
                </a:cubicBezTo>
                <a:cubicBezTo>
                  <a:pt x="377031" y="485775"/>
                  <a:pt x="485775" y="377031"/>
                  <a:pt x="485775" y="242888"/>
                </a:cubicBezTo>
                <a:cubicBezTo>
                  <a:pt x="485775" y="242888"/>
                  <a:pt x="485775" y="242887"/>
                  <a:pt x="485775" y="242887"/>
                </a:cubicBezTo>
                <a:cubicBezTo>
                  <a:pt x="485775" y="108744"/>
                  <a:pt x="377031" y="0"/>
                  <a:pt x="242887" y="0"/>
                </a:cubicBezTo>
                <a:cubicBezTo>
                  <a:pt x="108744" y="0"/>
                  <a:pt x="0" y="108744"/>
                  <a:pt x="0" y="242888"/>
                </a:cubicBezTo>
                <a:cubicBezTo>
                  <a:pt x="0" y="242888"/>
                  <a:pt x="0" y="242888"/>
                  <a:pt x="0" y="242888"/>
                </a:cubicBez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defRPr lang="en-US" dirty="0">
                <a:solidFill>
                  <a:schemeClr val="bg1"/>
                </a:solidFill>
              </a:defRPr>
            </a:pPr>
            <a:r>
              <a:rPr lang="en-US" dirty="0">
                <a:solidFill>
                  <a:schemeClr val="bg1"/>
                </a:solidFill>
              </a:rPr>
              <a:t>03</a:t>
            </a:r>
          </a:p>
        </p:txBody>
      </p:sp>
      <p:sp>
        <p:nvSpPr>
          <p:cNvPr id="13" name="Content Placeholder 2">
            <a:extLst>
              <a:ext uri="{59635A7E-93D7-4B3A-BB84-0EAD4808A4B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8885E8C-BF17-4661-82E4-6B0BC68C106B}"/>
              </a:ext>
            </a:extLst>
          </p:cNvPr>
          <p:cNvSpPr>
            <a:spLocks noGrp="1"/>
          </p:cNvSpPr>
          <p:nvPr>
            <p:ph idx="11"/>
          </p:nvPr>
        </p:nvSpPr>
        <p:spPr>
          <a:xfrm>
            <a:off x="441102" y="1649939"/>
            <a:ext cx="2718987" cy="2469384"/>
          </a:xfrm>
          <a:noFill/>
          <a:ln>
            <a:noFill/>
          </a:ln>
        </p:spPr>
        <p:txBody>
          <a:bodyPr lIns="38100" rtlCol="0">
            <a:normAutofit fontScale="70000" lnSpcReduction="20000"/>
          </a:bodyPr>
          <a:lstStyle/>
          <a:p>
            <a:r>
              <a:rPr lang="en-US" dirty="0">
                <a:latin typeface="monospace"/>
              </a:rPr>
              <a:t>#   Column               Non-Null Count  </a:t>
            </a:r>
            <a:r>
              <a:rPr lang="en-US" dirty="0" err="1">
                <a:latin typeface="monospace"/>
              </a:rPr>
              <a:t>Dtype</a:t>
            </a:r>
            <a:r>
              <a:rPr lang="en-US" dirty="0">
                <a:latin typeface="monospace"/>
              </a:rPr>
              <a:t>  </a:t>
            </a:r>
            <a:br>
              <a:rPr lang="en-US" dirty="0"/>
            </a:br>
            <a:r>
              <a:rPr lang="en-US" dirty="0">
                <a:latin typeface="monospace"/>
              </a:rPr>
              <a:t>---  ------               --------------  -----  </a:t>
            </a:r>
            <a:br>
              <a:rPr lang="en-US" dirty="0"/>
            </a:br>
            <a:r>
              <a:rPr lang="en-US" dirty="0">
                <a:latin typeface="monospace"/>
              </a:rPr>
              <a:t> 0   Exchange             503 non-null    object </a:t>
            </a:r>
            <a:br>
              <a:rPr lang="en-US" dirty="0"/>
            </a:br>
            <a:r>
              <a:rPr lang="en-US" dirty="0">
                <a:latin typeface="monospace"/>
              </a:rPr>
              <a:t> 1   Symbol               503 non-null    object </a:t>
            </a:r>
            <a:br>
              <a:rPr lang="en-US" dirty="0"/>
            </a:br>
            <a:r>
              <a:rPr lang="en-US" dirty="0">
                <a:latin typeface="monospace"/>
              </a:rPr>
              <a:t> 2   </a:t>
            </a:r>
            <a:r>
              <a:rPr lang="en-US" dirty="0" err="1">
                <a:latin typeface="monospace"/>
              </a:rPr>
              <a:t>Shortname</a:t>
            </a:r>
            <a:r>
              <a:rPr lang="en-US" dirty="0">
                <a:latin typeface="monospace"/>
              </a:rPr>
              <a:t>            503 non-null    object </a:t>
            </a:r>
            <a:br>
              <a:rPr lang="en-US" dirty="0"/>
            </a:br>
            <a:r>
              <a:rPr lang="en-US" dirty="0">
                <a:latin typeface="monospace"/>
              </a:rPr>
              <a:t> 3   </a:t>
            </a:r>
            <a:r>
              <a:rPr lang="en-US" dirty="0" err="1">
                <a:latin typeface="monospace"/>
              </a:rPr>
              <a:t>Longname</a:t>
            </a:r>
            <a:r>
              <a:rPr lang="en-US" dirty="0">
                <a:latin typeface="monospace"/>
              </a:rPr>
              <a:t>             503 non-null    object </a:t>
            </a:r>
            <a:br>
              <a:rPr lang="en-US" dirty="0"/>
            </a:br>
            <a:r>
              <a:rPr lang="en-US" dirty="0">
                <a:latin typeface="monospace"/>
              </a:rPr>
              <a:t> 4   Sector               503 non-null    object </a:t>
            </a:r>
            <a:br>
              <a:rPr lang="en-US" dirty="0"/>
            </a:br>
            <a:r>
              <a:rPr lang="en-US" dirty="0">
                <a:latin typeface="monospace"/>
              </a:rPr>
              <a:t> 5   Industry             503 non-null    object </a:t>
            </a:r>
            <a:br>
              <a:rPr lang="en-US" dirty="0"/>
            </a:br>
            <a:r>
              <a:rPr lang="en-US" dirty="0">
                <a:latin typeface="monospace"/>
              </a:rPr>
              <a:t> 6   </a:t>
            </a:r>
            <a:r>
              <a:rPr lang="en-US" dirty="0" err="1">
                <a:latin typeface="monospace"/>
              </a:rPr>
              <a:t>Currentprice</a:t>
            </a:r>
            <a:r>
              <a:rPr lang="en-US" dirty="0">
                <a:latin typeface="monospace"/>
              </a:rPr>
              <a:t>         503 non-null    float64</a:t>
            </a:r>
            <a:br>
              <a:rPr lang="en-US" dirty="0"/>
            </a:br>
            <a:r>
              <a:rPr lang="en-US" dirty="0">
                <a:latin typeface="monospace"/>
              </a:rPr>
              <a:t> 7   </a:t>
            </a:r>
            <a:r>
              <a:rPr lang="en-US" dirty="0" err="1">
                <a:latin typeface="monospace"/>
              </a:rPr>
              <a:t>Marketcap</a:t>
            </a:r>
            <a:r>
              <a:rPr lang="en-US" dirty="0">
                <a:latin typeface="monospace"/>
              </a:rPr>
              <a:t>            503 non-null    int64  </a:t>
            </a:r>
            <a:br>
              <a:rPr lang="en-US" dirty="0"/>
            </a:br>
            <a:r>
              <a:rPr lang="en-US" dirty="0">
                <a:latin typeface="monospace"/>
              </a:rPr>
              <a:t> 8   </a:t>
            </a:r>
            <a:r>
              <a:rPr lang="en-US" dirty="0" err="1">
                <a:latin typeface="monospace"/>
              </a:rPr>
              <a:t>Ebitda</a:t>
            </a:r>
            <a:r>
              <a:rPr lang="en-US" dirty="0">
                <a:latin typeface="monospace"/>
              </a:rPr>
              <a:t>               474 non-null    float64</a:t>
            </a:r>
            <a:br>
              <a:rPr lang="en-US" dirty="0"/>
            </a:br>
            <a:r>
              <a:rPr lang="en-US" dirty="0">
                <a:latin typeface="monospace"/>
              </a:rPr>
              <a:t> 9   </a:t>
            </a:r>
            <a:r>
              <a:rPr lang="en-US" dirty="0" err="1">
                <a:latin typeface="monospace"/>
              </a:rPr>
              <a:t>Revenuegrowth</a:t>
            </a:r>
            <a:r>
              <a:rPr lang="en-US" dirty="0">
                <a:latin typeface="monospace"/>
              </a:rPr>
              <a:t>        501 non-null    float64</a:t>
            </a:r>
            <a:br>
              <a:rPr lang="en-US" dirty="0"/>
            </a:br>
            <a:r>
              <a:rPr lang="en-US" dirty="0">
                <a:latin typeface="monospace"/>
              </a:rPr>
              <a:t> 10  City                 503 non-null    object </a:t>
            </a:r>
            <a:br>
              <a:rPr lang="en-US" dirty="0"/>
            </a:br>
            <a:r>
              <a:rPr lang="en-US" dirty="0">
                <a:latin typeface="monospace"/>
              </a:rPr>
              <a:t> 11  State                483 non-null    object </a:t>
            </a:r>
            <a:br>
              <a:rPr lang="en-US" dirty="0"/>
            </a:br>
            <a:r>
              <a:rPr lang="en-US" dirty="0">
                <a:latin typeface="monospace"/>
              </a:rPr>
              <a:t> 12  Country              503 non-null    object </a:t>
            </a:r>
            <a:br>
              <a:rPr lang="en-US" dirty="0"/>
            </a:br>
            <a:r>
              <a:rPr lang="en-US" dirty="0">
                <a:latin typeface="monospace"/>
              </a:rPr>
              <a:t> 13  Fulltimeemployees    495 non-null    float64</a:t>
            </a:r>
            <a:br>
              <a:rPr lang="en-US" dirty="0"/>
            </a:br>
            <a:r>
              <a:rPr lang="en-US" dirty="0">
                <a:latin typeface="monospace"/>
              </a:rPr>
              <a:t> 14  Longbusinesssummary  503 non-null    object </a:t>
            </a:r>
            <a:br>
              <a:rPr lang="en-US" dirty="0"/>
            </a:br>
            <a:r>
              <a:rPr lang="en-US" dirty="0">
                <a:latin typeface="monospace"/>
              </a:rPr>
              <a:t> 15  Weight               503 non-null    float64</a:t>
            </a:r>
          </a:p>
        </p:txBody>
      </p:sp>
      <p:sp>
        <p:nvSpPr>
          <p:cNvPr id="14" name="Content Placeholder 2">
            <a:extLst>
              <a:ext uri="{F51645C7-D4BC-4CF4-B158-F733881603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6F9C122-7B2C-4DF3-88CE-F6110FB45E08}"/>
              </a:ext>
            </a:extLst>
          </p:cNvPr>
          <p:cNvSpPr>
            <a:spLocks noGrp="1"/>
          </p:cNvSpPr>
          <p:nvPr>
            <p:ph idx="12"/>
          </p:nvPr>
        </p:nvSpPr>
        <p:spPr>
          <a:xfrm>
            <a:off x="3365125" y="2259072"/>
            <a:ext cx="2411825" cy="1251118"/>
          </a:xfrm>
        </p:spPr>
        <p:txBody>
          <a:bodyPr rtlCol="0">
            <a:noAutofit/>
          </a:bodyPr>
          <a:lstStyle/>
          <a:p>
            <a:r>
              <a:rPr lang="en-US" sz="900" dirty="0">
                <a:latin typeface="monospace"/>
              </a:rPr>
              <a:t> #   Column  Non-Null Count  </a:t>
            </a:r>
            <a:r>
              <a:rPr lang="en-US" sz="900" dirty="0" err="1">
                <a:latin typeface="monospace"/>
              </a:rPr>
              <a:t>Dtype</a:t>
            </a:r>
            <a:r>
              <a:rPr lang="en-US" sz="900" dirty="0">
                <a:latin typeface="monospace"/>
              </a:rPr>
              <a:t>  </a:t>
            </a:r>
            <a:br>
              <a:rPr lang="en-US" sz="900" dirty="0"/>
            </a:br>
            <a:r>
              <a:rPr lang="en-US" sz="900" dirty="0">
                <a:latin typeface="monospace"/>
              </a:rPr>
              <a:t>---  ------  --------------  -----  </a:t>
            </a:r>
            <a:br>
              <a:rPr lang="en-US" sz="900" dirty="0"/>
            </a:br>
            <a:r>
              <a:rPr lang="en-US" sz="900" dirty="0">
                <a:latin typeface="monospace"/>
              </a:rPr>
              <a:t> 0   Date    2518 non-null   object </a:t>
            </a:r>
            <a:br>
              <a:rPr lang="en-US" sz="900" dirty="0"/>
            </a:br>
            <a:r>
              <a:rPr lang="en-US" sz="900" dirty="0">
                <a:latin typeface="monospace"/>
              </a:rPr>
              <a:t> 1   S&amp;P500  2518 non-null   float64</a:t>
            </a:r>
          </a:p>
        </p:txBody>
      </p:sp>
      <p:sp>
        <p:nvSpPr>
          <p:cNvPr id="15" name="Content Placeholder 14">
            <a:extLst>
              <a:ext uri="{475BC1A8-B79C-4255-9C94-E39E603DFF8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ED265F4-1F24-4B84-9723-6578040747A2}"/>
              </a:ext>
            </a:extLst>
          </p:cNvPr>
          <p:cNvSpPr>
            <a:spLocks noGrp="1"/>
          </p:cNvSpPr>
          <p:nvPr>
            <p:ph idx="16"/>
          </p:nvPr>
        </p:nvSpPr>
        <p:spPr>
          <a:xfrm>
            <a:off x="6089656" y="1946310"/>
            <a:ext cx="2567902" cy="1876644"/>
          </a:xfrm>
          <a:noFill/>
          <a:ln>
            <a:noFill/>
          </a:ln>
        </p:spPr>
        <p:txBody>
          <a:bodyPr lIns="38100" rtlCol="0">
            <a:normAutofit fontScale="92500" lnSpcReduction="20000"/>
          </a:bodyPr>
          <a:lstStyle/>
          <a:p>
            <a:r>
              <a:rPr lang="en-US" dirty="0">
                <a:latin typeface="monospace"/>
              </a:rPr>
              <a:t> #   Column     </a:t>
            </a:r>
            <a:r>
              <a:rPr lang="en-US" dirty="0" err="1">
                <a:latin typeface="monospace"/>
              </a:rPr>
              <a:t>Dtype</a:t>
            </a:r>
            <a:r>
              <a:rPr lang="en-US" dirty="0">
                <a:latin typeface="monospace"/>
              </a:rPr>
              <a:t>  </a:t>
            </a:r>
            <a:br>
              <a:rPr lang="en-US" dirty="0"/>
            </a:br>
            <a:r>
              <a:rPr lang="en-US" dirty="0">
                <a:latin typeface="monospace"/>
              </a:rPr>
              <a:t>---  ------     -----  </a:t>
            </a:r>
            <a:br>
              <a:rPr lang="en-US" dirty="0"/>
            </a:br>
            <a:r>
              <a:rPr lang="en-US" dirty="0">
                <a:latin typeface="monospace"/>
              </a:rPr>
              <a:t> 0   Date       object </a:t>
            </a:r>
            <a:br>
              <a:rPr lang="en-US" dirty="0"/>
            </a:br>
            <a:r>
              <a:rPr lang="en-US" dirty="0">
                <a:latin typeface="monospace"/>
              </a:rPr>
              <a:t> 1   Symbol     object </a:t>
            </a:r>
            <a:br>
              <a:rPr lang="en-US" dirty="0"/>
            </a:br>
            <a:r>
              <a:rPr lang="en-US" dirty="0">
                <a:latin typeface="monospace"/>
              </a:rPr>
              <a:t> 2   Adj Close  float64</a:t>
            </a:r>
            <a:br>
              <a:rPr lang="en-US" dirty="0"/>
            </a:br>
            <a:r>
              <a:rPr lang="en-US" dirty="0">
                <a:latin typeface="monospace"/>
              </a:rPr>
              <a:t> 3   Close      float64</a:t>
            </a:r>
            <a:br>
              <a:rPr lang="en-US" dirty="0"/>
            </a:br>
            <a:r>
              <a:rPr lang="en-US" dirty="0">
                <a:latin typeface="monospace"/>
              </a:rPr>
              <a:t> 4   High       float64</a:t>
            </a:r>
            <a:br>
              <a:rPr lang="en-US" dirty="0"/>
            </a:br>
            <a:r>
              <a:rPr lang="en-US" dirty="0">
                <a:latin typeface="monospace"/>
              </a:rPr>
              <a:t> 5   Low        float64</a:t>
            </a:r>
            <a:br>
              <a:rPr lang="en-US" dirty="0"/>
            </a:br>
            <a:r>
              <a:rPr lang="en-US" dirty="0">
                <a:latin typeface="monospace"/>
              </a:rPr>
              <a:t> 6   Open       float64</a:t>
            </a:r>
            <a:br>
              <a:rPr lang="en-US" dirty="0"/>
            </a:br>
            <a:r>
              <a:rPr lang="en-US" dirty="0">
                <a:latin typeface="monospace"/>
              </a:rPr>
              <a:t> 7   Volume     float64</a:t>
            </a:r>
          </a:p>
        </p:txBody>
      </p:sp>
      <p:sp>
        <p:nvSpPr>
          <p:cNvPr id="16" name="TextBox 15">
            <a:extLst>
              <a:ext uri="{41412A00-5BB1-42E0-B063-62EE0E92C18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BED3B67-6B74-43B4-8443-32BD56E5AD76}"/>
              </a:ext>
            </a:extLst>
          </p:cNvPr>
          <p:cNvSpPr txBox="1">
            <a:spLocks noGrp="1"/>
          </p:cNvSpPr>
          <p:nvPr/>
        </p:nvSpPr>
        <p:spPr>
          <a:xfrm>
            <a:off x="427424" y="973712"/>
            <a:ext cx="3635854" cy="420671"/>
          </a:xfrm>
          <a:prstGeom prst="rect">
            <a:avLst/>
          </a:prstGeom>
          <a:noFill/>
          <a:ln w="9525" cap="flat">
            <a:noFill/>
            <a:prstDash val="solid"/>
            <a:round/>
          </a:ln>
          <a:effectLst/>
        </p:spPr>
        <p:txBody>
          <a:bodyPr lIns="91440" tIns="45720" rIns="91440" bIns="45720" numCol="1" spcCol="0" rtlCol="0" anchor="ctr">
            <a:noAutofit/>
          </a:bodyPr>
          <a:lstStyle>
            <a:lvl1pPr marL="0" lvl="0" algn="l" rtl="0">
              <a:lnSpc>
                <a:spcPct val="100000"/>
              </a:lnSpc>
              <a:spcBef>
                <a:spcPct val="0"/>
              </a:spcBef>
              <a:spcAft>
                <a:spcPts val="0"/>
              </a:spcAft>
              <a:buNone/>
              <a:defRPr lang="en-US" sz="2000" b="1" i="0" cap="none" dirty="0">
                <a:solidFill>
                  <a:schemeClr val="bg1"/>
                </a:solidFill>
                <a:latin typeface="Zoho Puvi-light"/>
              </a:defRPr>
            </a:lvl1pPr>
            <a:lvl2pPr marL="457200" lvl="1" algn="l" rtl="0">
              <a:lnSpc>
                <a:spcPct val="100000"/>
              </a:lnSpc>
              <a:spcBef>
                <a:spcPts val="0"/>
              </a:spcBef>
              <a:spcAft>
                <a:spcPts val="0"/>
              </a:spcAft>
              <a:defRPr lang="en-US" sz="1800" dirty="0">
                <a:solidFill>
                  <a:schemeClr val="tx1"/>
                </a:solidFill>
                <a:latin typeface="Zoho Puvi"/>
              </a:defRPr>
            </a:lvl2pPr>
            <a:lvl3pPr marL="914400" lvl="2" algn="l" rtl="0">
              <a:lnSpc>
                <a:spcPct val="100000"/>
              </a:lnSpc>
              <a:spcBef>
                <a:spcPts val="0"/>
              </a:spcBef>
              <a:spcAft>
                <a:spcPts val="0"/>
              </a:spcAft>
              <a:defRPr lang="en-US" sz="1800" dirty="0">
                <a:solidFill>
                  <a:schemeClr val="tx1"/>
                </a:solidFill>
                <a:latin typeface="Zoho Puvi"/>
              </a:defRPr>
            </a:lvl3pPr>
            <a:lvl4pPr marL="1371600" lvl="3" algn="l" rtl="0">
              <a:lnSpc>
                <a:spcPct val="100000"/>
              </a:lnSpc>
              <a:spcBef>
                <a:spcPts val="0"/>
              </a:spcBef>
              <a:spcAft>
                <a:spcPts val="0"/>
              </a:spcAft>
              <a:defRPr lang="en-US" sz="1800" dirty="0">
                <a:solidFill>
                  <a:schemeClr val="tx1"/>
                </a:solidFill>
                <a:latin typeface="Zoho Puvi"/>
              </a:defRPr>
            </a:lvl4pPr>
            <a:lvl5pPr marL="1828800" lvl="4" algn="l" rtl="0">
              <a:lnSpc>
                <a:spcPct val="100000"/>
              </a:lnSpc>
              <a:spcBef>
                <a:spcPts val="0"/>
              </a:spcBef>
              <a:spcAft>
                <a:spcPts val="0"/>
              </a:spcAft>
              <a:defRPr lang="en-US" sz="1800" dirty="0">
                <a:solidFill>
                  <a:schemeClr val="tx1"/>
                </a:solidFill>
                <a:latin typeface="Zoho Puvi"/>
              </a:defRPr>
            </a:lvl5pPr>
            <a:lvl6pPr marL="2286000" lvl="5" algn="l" rtl="0">
              <a:lnSpc>
                <a:spcPct val="100000"/>
              </a:lnSpc>
              <a:spcBef>
                <a:spcPts val="0"/>
              </a:spcBef>
              <a:spcAft>
                <a:spcPts val="0"/>
              </a:spcAft>
              <a:defRPr lang="en-US" sz="1800" dirty="0">
                <a:solidFill>
                  <a:schemeClr val="tx1"/>
                </a:solidFill>
                <a:latin typeface="Zoho Puvi"/>
              </a:defRPr>
            </a:lvl6pPr>
            <a:lvl7pPr marL="2743200" lvl="6" algn="l" rtl="0">
              <a:lnSpc>
                <a:spcPct val="100000"/>
              </a:lnSpc>
              <a:spcBef>
                <a:spcPts val="0"/>
              </a:spcBef>
              <a:spcAft>
                <a:spcPts val="0"/>
              </a:spcAft>
              <a:defRPr lang="en-US" sz="1800" dirty="0">
                <a:solidFill>
                  <a:schemeClr val="tx1"/>
                </a:solidFill>
                <a:latin typeface="Zoho Puvi"/>
              </a:defRPr>
            </a:lvl7pPr>
            <a:lvl8pPr marL="3200400" lvl="7" algn="l" rtl="0">
              <a:lnSpc>
                <a:spcPct val="100000"/>
              </a:lnSpc>
              <a:spcBef>
                <a:spcPts val="0"/>
              </a:spcBef>
              <a:spcAft>
                <a:spcPts val="0"/>
              </a:spcAft>
              <a:defRPr lang="en-US" sz="1800" dirty="0">
                <a:solidFill>
                  <a:schemeClr val="tx1"/>
                </a:solidFill>
                <a:latin typeface="Zoho Puvi"/>
              </a:defRPr>
            </a:lvl8pPr>
            <a:lvl9pPr marL="3657600" lvl="8" algn="l" rtl="0">
              <a:lnSpc>
                <a:spcPct val="100000"/>
              </a:lnSpc>
              <a:spcBef>
                <a:spcPts val="0"/>
              </a:spcBef>
              <a:spcAft>
                <a:spcPts val="0"/>
              </a:spcAft>
              <a:defRPr lang="en-US" sz="1800" dirty="0">
                <a:solidFill>
                  <a:schemeClr val="tx1"/>
                </a:solidFill>
                <a:latin typeface="Zoho Puvi"/>
              </a:defRPr>
            </a:lvl9pPr>
          </a:lstStyle>
          <a:p>
            <a:pPr marL="0" lvl="0" algn="l" rtl="0">
              <a:lnSpc>
                <a:spcPct val="100000"/>
              </a:lnSpc>
              <a:spcBef>
                <a:spcPct val="0"/>
              </a:spcBef>
              <a:spcAft>
                <a:spcPts val="0"/>
              </a:spcAft>
              <a:buNone/>
            </a:pPr>
            <a:endParaRPr lang="en-US" sz="2000" b="1" i="0" cap="none" dirty="0">
              <a:solidFill>
                <a:schemeClr val="bg1"/>
              </a:solidFill>
              <a:latin typeface="Zoho Puvi-light"/>
            </a:endParaRPr>
          </a:p>
        </p:txBody>
      </p:sp>
    </p:spTree>
    <p:extLst>
      <p:ext uri="{44E5A046-1EF1-43BF-957D-DBC58BC9378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67"/>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pic>
        <p:nvPicPr>
          <p:cNvPr id="2" name="Picture Placeholder 2">
            <a:extLst>
              <a:ext uri="{0A6C5964-2ABC-4EF0-B0EE-6253BC359BC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1CE49B2-4642-44CF-9C0F-C7DF65BED8FE}"/>
              </a:ext>
            </a:extLst>
          </p:cNvPr>
          <p:cNvPicPr>
            <a:picLocks noGrp="1" noChangeAspect="1"/>
          </p:cNvPicPr>
          <p:nvPr>
            <p:ph type="pic"/>
          </p:nvPr>
        </p:nvPicPr>
        <p:blipFill>
          <a:blip r:embed="rId2">
            <a:duotone>
              <a:srgbClr val="000000"/>
              <a:schemeClr val="accent2">
                <a:tint val="45000"/>
                <a:satMod val="400000"/>
              </a:schemeClr>
            </a:duotone>
            <a:lum bright="36000" contrast="31000"/>
            <a:extLst>
              <a:ext uri="{75A9C75E-3575-4662-9718-476AA782A459}">
                <a14:imgProps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a14:imgLayer>
                    <a14:imgEffect>
                      <a14:brightnessContrast bright="36000" contrast="31000"/>
                    </a14:imgEffect>
                  </a14:imgLayer>
                </a14:imgProps>
              </a:ext>
              <a:ext uri="{A050EAEC-6157-4D51-A76E-E9AFADCB51C4}">
                <a14:useLocalDpi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val="0"/>
              </a:ext>
            </a:extLst>
          </a:blip>
          <a:srcRect l="610" t="1910" r="8350" b="3330"/>
          <a:stretch>
            <a:fillRect/>
          </a:stretch>
        </p:blipFill>
        <p:spPr>
          <a:xfrm>
            <a:off x="47996" y="3352800"/>
            <a:ext cx="9048007" cy="1117587"/>
          </a:xfrm>
          <a:prstGeom prst="rect">
            <a:avLst/>
          </a:prstGeom>
          <a:noFill/>
          <a:ln w="19050" cap="flat">
            <a:noFill/>
            <a:prstDash val="solid"/>
            <a:round/>
          </a:ln>
          <a:effectLst>
            <a:outerShdw blurRad="50800" dist="38100" dir="2700000">
              <a:srgbClr val="3F3F3F">
                <a:alpha val="100000"/>
                <a:lumMod val="75000"/>
                <a:lumOff val="25000"/>
              </a:srgbClr>
            </a:outerShdw>
          </a:effectLst>
        </p:spPr>
      </p:pic>
      <p:sp>
        <p:nvSpPr>
          <p:cNvPr id="3" name="Title 1">
            <a:extLst>
              <a:ext uri="{6CFFFCF5-3243-4028-A08F-E353C0DA569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9BBDCB0-1DAC-4B67-A1B0-5725151BA18C}"/>
              </a:ext>
            </a:extLst>
          </p:cNvPr>
          <p:cNvSpPr>
            <a:spLocks noGrp="1"/>
          </p:cNvSpPr>
          <p:nvPr>
            <p:ph type="title" idx="1"/>
          </p:nvPr>
        </p:nvSpPr>
        <p:spPr>
          <a:xfrm>
            <a:off x="295275" y="333375"/>
            <a:ext cx="2524125" cy="428625"/>
          </a:xfrm>
          <a:noFill/>
          <a:ln>
            <a:noFill/>
          </a:ln>
        </p:spPr>
        <p:txBody>
          <a:bodyPr rtlCol="0"/>
          <a:lstStyle/>
          <a:p>
            <a:r>
              <a:rPr lang="en-US" b="1" dirty="0">
                <a:latin typeface="Zoho Puvi"/>
              </a:rPr>
              <a:t>Data cleaning and Pre-processing</a:t>
            </a:r>
          </a:p>
        </p:txBody>
      </p:sp>
      <p:sp>
        <p:nvSpPr>
          <p:cNvPr id="4" name="Text Placeholder 3">
            <a:extLst>
              <a:ext uri="{1C7DC069-1A7C-4F68-89E9-65B93D33154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9674ACA-7432-40A5-8FC9-DFE7CD797213}"/>
              </a:ext>
            </a:extLst>
          </p:cNvPr>
          <p:cNvSpPr>
            <a:spLocks noGrp="1"/>
          </p:cNvSpPr>
          <p:nvPr>
            <p:ph type="body" idx="2"/>
          </p:nvPr>
        </p:nvSpPr>
        <p:spPr>
          <a:xfrm>
            <a:off x="295275" y="1250203"/>
            <a:ext cx="8428797" cy="1924240"/>
          </a:xfrm>
          <a:noFill/>
          <a:ln>
            <a:noFill/>
          </a:ln>
        </p:spPr>
        <p:txBody>
          <a:bodyPr rtlCol="0">
            <a:noAutofit/>
          </a:bodyPr>
          <a:lstStyle/>
          <a:p>
            <a:pPr algn="just">
              <a:lnSpc>
                <a:spcPct val="125000"/>
              </a:lnSpc>
            </a:pPr>
            <a:r>
              <a:rPr lang="en-US" sz="1200" dirty="0">
                <a:latin typeface="Zoho Puvi-light"/>
              </a:rPr>
              <a:t>Based on the info of </a:t>
            </a:r>
            <a:r>
              <a:rPr lang="en-US" sz="1200" dirty="0" err="1">
                <a:latin typeface="Zoho Puvi-light"/>
              </a:rPr>
              <a:t>dataframes</a:t>
            </a:r>
            <a:r>
              <a:rPr lang="en-US" sz="1200" dirty="0">
                <a:latin typeface="Zoho Puvi-light"/>
              </a:rPr>
              <a:t> df_company has below columns with null rows - Revenue growth, State &amp; , Fulltimeemployees.</a:t>
            </a:r>
          </a:p>
          <a:p>
            <a:pPr marL="342900" indent="-342900" algn="just">
              <a:lnSpc>
                <a:spcPct val="125000"/>
              </a:lnSpc>
              <a:buFont typeface="Wingdings"/>
              <a:buChar char=""/>
            </a:pPr>
            <a:r>
              <a:rPr lang="en-US" sz="1200" b="1" dirty="0">
                <a:latin typeface="Zoho Puvi"/>
              </a:rPr>
              <a:t>Dropping fields -</a:t>
            </a:r>
            <a:r>
              <a:rPr lang="en-US" sz="1200" dirty="0">
                <a:latin typeface="Zoho Puvi-light"/>
              </a:rPr>
              <a:t> Dropping 'State', 'Fulltimeemployees' fields entirely. I am not going to use "State" and "Fulltimeemployees" column for future stock price prediction.</a:t>
            </a:r>
          </a:p>
          <a:p>
            <a:pPr marL="342900" indent="-342900" algn="just">
              <a:lnSpc>
                <a:spcPct val="125000"/>
              </a:lnSpc>
              <a:buFont typeface="Wingdings"/>
              <a:buChar char=""/>
            </a:pPr>
            <a:r>
              <a:rPr lang="en-US" sz="1200" b="1" dirty="0">
                <a:latin typeface="Zoho Puvi"/>
              </a:rPr>
              <a:t>Adding data - </a:t>
            </a:r>
            <a:r>
              <a:rPr lang="en-US" sz="1200" dirty="0">
                <a:latin typeface="Zoho Puvi-light"/>
              </a:rPr>
              <a:t>Revenue growth for Western Digital Corporation and Philip Morris International Inc. is missing  I have added this data to the </a:t>
            </a:r>
            <a:r>
              <a:rPr lang="en-US" sz="1200" dirty="0" err="1">
                <a:latin typeface="Zoho Puvi-light"/>
              </a:rPr>
              <a:t>dataframe</a:t>
            </a:r>
            <a:r>
              <a:rPr lang="en-US" sz="1200" dirty="0">
                <a:latin typeface="Zoho Puvi-light"/>
              </a:rPr>
              <a:t> from </a:t>
            </a:r>
            <a:r>
              <a:rPr lang="en-US" sz="1200" dirty="0">
                <a:latin typeface="Zoho Puvi-light"/>
                <a:hlinkClick r:id="rId3"/>
              </a:rPr>
              <a:t>https://</a:t>
            </a:r>
            <a:r>
              <a:rPr lang="en-US" sz="1200" dirty="0" err="1">
                <a:latin typeface="Zoho Puvi-light"/>
                <a:hlinkClick r:id="rId3"/>
              </a:rPr>
              <a:t>stockanalysis</a:t>
            </a:r>
            <a:r>
              <a:rPr lang="en-US" sz="1200" dirty="0">
                <a:latin typeface="Zoho Puvi-light"/>
                <a:hlinkClick r:id="rId3"/>
              </a:rPr>
              <a:t>.com</a:t>
            </a:r>
          </a:p>
          <a:p>
            <a:pPr algn="just">
              <a:lnSpc>
                <a:spcPct val="125000"/>
              </a:lnSpc>
            </a:pPr>
            <a:endParaRPr lang="en-US" sz="1200" dirty="0">
              <a:latin typeface="Zoho Puvi-light"/>
              <a:hlinkClick r:id="rId3"/>
            </a:endParaRPr>
          </a:p>
          <a:p>
            <a:pPr algn="just">
              <a:lnSpc>
                <a:spcPct val="125000"/>
              </a:lnSpc>
            </a:pPr>
            <a:endParaRPr lang="en-US" sz="1200" dirty="0">
              <a:latin typeface="Zoho Puvi-light"/>
              <a:hlinkClick r:id="rId3"/>
            </a:endParaRPr>
          </a:p>
          <a:p>
            <a:pPr algn="just">
              <a:lnSpc>
                <a:spcPct val="125000"/>
              </a:lnSpc>
            </a:pPr>
            <a:endParaRPr lang="en-US" sz="1200" dirty="0">
              <a:latin typeface="Zoho Puvi-light"/>
            </a:endParaRPr>
          </a:p>
        </p:txBody>
      </p:sp>
      <p:sp>
        <p:nvSpPr>
          <p:cNvPr id="5" name="shape-4704">
            <a:extLst>
              <a:ext uri="{CBA6EECE-BA21-4423-87E9-59E3838059F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75399B3-0116-4458-BF87-D08D23BF2713}"/>
              </a:ext>
            </a:extLst>
          </p:cNvPr>
          <p:cNvSpPr>
            <a:spLocks noChangeAspect="1"/>
          </p:cNvSpPr>
          <p:nvPr/>
        </p:nvSpPr>
        <p:spPr>
          <a:xfrm>
            <a:off x="2617022" y="514007"/>
            <a:ext cx="703455" cy="67351"/>
          </a:xfrm>
          <a:custGeom>
            <a:avLst/>
            <a:gdLst/>
            <a:ahLst/>
            <a:cxnLst/>
            <a:rect l="0" t="0" r="r" b="b"/>
            <a:pathLst>
              <a:path w="703456" h="67352">
                <a:moveTo>
                  <a:pt x="703456" y="37044"/>
                </a:moveTo>
                <a:cubicBezTo>
                  <a:pt x="705315" y="35184"/>
                  <a:pt x="705315" y="32168"/>
                  <a:pt x="703456" y="30308"/>
                </a:cubicBezTo>
                <a:lnTo>
                  <a:pt x="673147" y="0"/>
                </a:lnTo>
                <a:cubicBezTo>
                  <a:pt x="671287" y="-1860"/>
                  <a:pt x="668271" y="-1860"/>
                  <a:pt x="666412" y="0"/>
                </a:cubicBezTo>
                <a:cubicBezTo>
                  <a:pt x="664552" y="1860"/>
                  <a:pt x="664552" y="4875"/>
                  <a:pt x="666412" y="6735"/>
                </a:cubicBezTo>
                <a:lnTo>
                  <a:pt x="693352" y="33676"/>
                </a:lnTo>
                <a:lnTo>
                  <a:pt x="666412" y="60617"/>
                </a:lnTo>
                <a:cubicBezTo>
                  <a:pt x="664552" y="62477"/>
                  <a:pt x="664552" y="65492"/>
                  <a:pt x="666412" y="67352"/>
                </a:cubicBezTo>
                <a:cubicBezTo>
                  <a:pt x="668271" y="69212"/>
                  <a:pt x="671287" y="69212"/>
                  <a:pt x="673147" y="67352"/>
                </a:cubicBezTo>
                <a:lnTo>
                  <a:pt x="703456" y="37044"/>
                </a:lnTo>
                <a:close/>
                <a:moveTo>
                  <a:pt x="0" y="38438"/>
                </a:moveTo>
                <a:lnTo>
                  <a:pt x="700088" y="38438"/>
                </a:lnTo>
                <a:lnTo>
                  <a:pt x="700088" y="28913"/>
                </a:lnTo>
                <a:lnTo>
                  <a:pt x="0" y="28913"/>
                </a:lnTo>
                <a:lnTo>
                  <a:pt x="0" y="38438"/>
                </a:ln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endParaRPr lang="en-US" dirty="0"/>
          </a:p>
        </p:txBody>
      </p:sp>
    </p:spTree>
    <p:extLst>
      <p:ext uri="{7B227909-F3E1-4742-AF16-5078AEC5B3B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69"/>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36ADFDA7-63B7-49DA-819D-913F79569D0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DDD75B0-54F0-4DC1-BB77-B1B272667175}"/>
              </a:ext>
            </a:extLst>
          </p:cNvPr>
          <p:cNvSpPr>
            <a:spLocks noGrp="1"/>
          </p:cNvSpPr>
          <p:nvPr>
            <p:ph type="title" idx="10"/>
          </p:nvPr>
        </p:nvSpPr>
        <p:spPr>
          <a:xfrm>
            <a:off x="141827" y="63998"/>
            <a:ext cx="2524125" cy="428625"/>
          </a:xfrm>
          <a:noFill/>
          <a:ln>
            <a:noFill/>
          </a:ln>
        </p:spPr>
        <p:txBody>
          <a:bodyPr rtlCol="0"/>
          <a:lstStyle/>
          <a:p>
            <a:r>
              <a:rPr lang="en-US" b="1" dirty="0">
                <a:latin typeface="+mj-lt"/>
              </a:rPr>
              <a:t>Data Visualization</a:t>
            </a:r>
          </a:p>
        </p:txBody>
      </p:sp>
      <p:sp>
        <p:nvSpPr>
          <p:cNvPr id="3" name="Title 2">
            <a:extLst>
              <a:ext uri="{6D7527C7-8F92-40AE-BCFE-9771E679FE1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7885CB4-6E57-47A1-9169-BA1CD5CA78E1}"/>
              </a:ext>
            </a:extLst>
          </p:cNvPr>
          <p:cNvSpPr>
            <a:spLocks noGrp="1"/>
          </p:cNvSpPr>
          <p:nvPr>
            <p:ph type="title" idx="17"/>
          </p:nvPr>
        </p:nvSpPr>
        <p:spPr>
          <a:xfrm>
            <a:off x="18783" y="4019550"/>
            <a:ext cx="2450096" cy="753398"/>
          </a:xfrm>
          <a:noFill/>
          <a:ln>
            <a:noFill/>
          </a:ln>
        </p:spPr>
        <p:txBody>
          <a:bodyPr rtlCol="0">
            <a:normAutofit fontScale="90000"/>
          </a:bodyPr>
          <a:lstStyle/>
          <a:p>
            <a:r>
              <a:rPr lang="en-US" b="1" dirty="0">
                <a:latin typeface="Roboto"/>
              </a:rPr>
              <a:t>Top 10 companies in Market Cap</a:t>
            </a:r>
          </a:p>
        </p:txBody>
      </p:sp>
      <p:sp>
        <p:nvSpPr>
          <p:cNvPr id="4" name="Freeform 3">
            <a:extLst>
              <a:ext uri="{4782C943-0651-4445-A8F3-031ED0BFEA2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321F900-97EA-43B7-A1A3-F281C5DC0E3E}"/>
              </a:ext>
            </a:extLst>
          </p:cNvPr>
          <p:cNvSpPr>
            <a:spLocks noChangeAspect="1"/>
          </p:cNvSpPr>
          <p:nvPr/>
        </p:nvSpPr>
        <p:spPr>
          <a:xfrm>
            <a:off x="2665952" y="244630"/>
            <a:ext cx="703455" cy="67351"/>
          </a:xfrm>
          <a:custGeom>
            <a:avLst/>
            <a:gdLst/>
            <a:ahLst/>
            <a:cxnLst/>
            <a:rect l="0" t="0" r="r" b="b"/>
            <a:pathLst>
              <a:path w="703456" h="67352">
                <a:moveTo>
                  <a:pt x="703456" y="37044"/>
                </a:moveTo>
                <a:cubicBezTo>
                  <a:pt x="705315" y="35184"/>
                  <a:pt x="705315" y="32168"/>
                  <a:pt x="703456" y="30308"/>
                </a:cubicBezTo>
                <a:lnTo>
                  <a:pt x="673147" y="0"/>
                </a:lnTo>
                <a:cubicBezTo>
                  <a:pt x="671287" y="-1860"/>
                  <a:pt x="668271" y="-1860"/>
                  <a:pt x="666412" y="0"/>
                </a:cubicBezTo>
                <a:cubicBezTo>
                  <a:pt x="664552" y="1860"/>
                  <a:pt x="664552" y="4875"/>
                  <a:pt x="666412" y="6735"/>
                </a:cubicBezTo>
                <a:lnTo>
                  <a:pt x="693352" y="33676"/>
                </a:lnTo>
                <a:lnTo>
                  <a:pt x="666412" y="60617"/>
                </a:lnTo>
                <a:cubicBezTo>
                  <a:pt x="664552" y="62477"/>
                  <a:pt x="664552" y="65492"/>
                  <a:pt x="666412" y="67352"/>
                </a:cubicBezTo>
                <a:cubicBezTo>
                  <a:pt x="668271" y="69212"/>
                  <a:pt x="671287" y="69212"/>
                  <a:pt x="673147" y="67352"/>
                </a:cubicBezTo>
                <a:lnTo>
                  <a:pt x="703456" y="37044"/>
                </a:lnTo>
                <a:close/>
                <a:moveTo>
                  <a:pt x="0" y="38438"/>
                </a:moveTo>
                <a:lnTo>
                  <a:pt x="700088" y="38438"/>
                </a:lnTo>
                <a:lnTo>
                  <a:pt x="700088" y="28913"/>
                </a:lnTo>
                <a:lnTo>
                  <a:pt x="0" y="28913"/>
                </a:lnTo>
                <a:lnTo>
                  <a:pt x="0" y="38438"/>
                </a:ln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endParaRPr lang="en-US" dirty="0"/>
          </a:p>
        </p:txBody>
      </p:sp>
      <p:pic>
        <p:nvPicPr>
          <p:cNvPr id="5" name="Picture 4">
            <a:extLst>
              <a:ext uri="{AC3BA218-8DAE-446A-BA54-2BAC60CF603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441C28B-7E6C-4462-8956-35FB10A0A038}"/>
              </a:ext>
            </a:extLst>
          </p:cNvPr>
          <p:cNvPicPr>
            <a:picLocks noChangeAspect="1"/>
          </p:cNvPicPr>
          <p:nvPr/>
        </p:nvPicPr>
        <p:blipFill>
          <a:blip r:embed="rId2">
            <a:lum bright="-1000" contrast="51000"/>
            <a:extLst>
              <a:ext uri="{4E4A6F9A-09D6-4BDC-941D-B76ACCF8353C}">
                <a14:imgProps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a14:imgLayer>
                    <a14:imgEffect>
                      <a14:brightnessContrast bright="-1000" contrast="51000"/>
                    </a14:imgEffect>
                  </a14:imgLayer>
                </a14:imgProps>
              </a:ext>
              <a:ext uri="{0ADDF86B-F735-4BFF-B10E-B81AA29260DB}">
                <a14:useLocalDpi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val="0"/>
              </a:ext>
            </a:extLst>
          </a:blip>
          <a:srcRect t="7870"/>
          <a:stretch>
            <a:fillRect/>
          </a:stretch>
        </p:blipFill>
        <p:spPr>
          <a:xfrm>
            <a:off x="1676333" y="923925"/>
            <a:ext cx="5791333" cy="3556873"/>
          </a:xfrm>
          <a:prstGeom prst="rect">
            <a:avLst/>
          </a:prstGeom>
          <a:noFill/>
          <a:effectLst>
            <a:outerShdw blurRad="50800" dist="95250" dir="2700000">
              <a:srgbClr val="3F3F3F">
                <a:alpha val="39999"/>
              </a:srgbClr>
            </a:outerShdw>
          </a:effectLst>
        </p:spPr>
      </p:pic>
      <p:sp>
        <p:nvSpPr>
          <p:cNvPr id="6" name="TextBox 5">
            <a:extLst>
              <a:ext uri="{35AA3739-1C7E-4B0E-8758-8886A448C62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E6BD1C6-069C-491A-A5A7-481610C7A916}"/>
              </a:ext>
            </a:extLst>
          </p:cNvPr>
          <p:cNvSpPr txBox="1">
            <a:spLocks noGrp="1"/>
          </p:cNvSpPr>
          <p:nvPr/>
        </p:nvSpPr>
        <p:spPr>
          <a:xfrm>
            <a:off x="2779204" y="489823"/>
            <a:ext cx="3585591" cy="428625"/>
          </a:xfrm>
          <a:prstGeom prst="rect">
            <a:avLst/>
          </a:prstGeom>
          <a:noFill/>
          <a:ln w="9525" cap="flat">
            <a:noFill/>
            <a:prstDash val="solid"/>
            <a:round/>
          </a:ln>
          <a:effectLst/>
        </p:spPr>
        <p:txBody>
          <a:bodyPr lIns="91440" tIns="45720" rIns="91440" bIns="45720" numCol="1" spcCol="0" rtlCol="0" anchor="ctr">
            <a:noAutofit/>
          </a:bodyPr>
          <a:lstStyle>
            <a:lvl1pPr marL="0" lvl="0" algn="l" rtl="0">
              <a:lnSpc>
                <a:spcPct val="100000"/>
              </a:lnSpc>
              <a:spcBef>
                <a:spcPct val="0"/>
              </a:spcBef>
              <a:spcAft>
                <a:spcPts val="0"/>
              </a:spcAft>
              <a:buNone/>
              <a:defRPr lang="en-US" sz="2000" b="1" i="0" cap="none" dirty="0">
                <a:solidFill>
                  <a:srgbClr val="000000"/>
                </a:solidFill>
                <a:latin typeface="Zoho Puvi-light"/>
              </a:defRPr>
            </a:lvl1pPr>
            <a:lvl2pPr marL="457200" lvl="1" algn="l" rtl="0">
              <a:lnSpc>
                <a:spcPct val="100000"/>
              </a:lnSpc>
              <a:spcBef>
                <a:spcPts val="0"/>
              </a:spcBef>
              <a:spcAft>
                <a:spcPts val="0"/>
              </a:spcAft>
              <a:defRPr lang="en-US" sz="1800" dirty="0">
                <a:solidFill>
                  <a:schemeClr val="tx1"/>
                </a:solidFill>
                <a:latin typeface="Zoho Puvi"/>
              </a:defRPr>
            </a:lvl2pPr>
            <a:lvl3pPr marL="914400" lvl="2" algn="l" rtl="0">
              <a:lnSpc>
                <a:spcPct val="100000"/>
              </a:lnSpc>
              <a:spcBef>
                <a:spcPts val="0"/>
              </a:spcBef>
              <a:spcAft>
                <a:spcPts val="0"/>
              </a:spcAft>
              <a:defRPr lang="en-US" sz="1800" dirty="0">
                <a:solidFill>
                  <a:schemeClr val="tx1"/>
                </a:solidFill>
                <a:latin typeface="Zoho Puvi"/>
              </a:defRPr>
            </a:lvl3pPr>
            <a:lvl4pPr marL="1371600" lvl="3" algn="l" rtl="0">
              <a:lnSpc>
                <a:spcPct val="100000"/>
              </a:lnSpc>
              <a:spcBef>
                <a:spcPts val="0"/>
              </a:spcBef>
              <a:spcAft>
                <a:spcPts val="0"/>
              </a:spcAft>
              <a:defRPr lang="en-US" sz="1800" dirty="0">
                <a:solidFill>
                  <a:schemeClr val="tx1"/>
                </a:solidFill>
                <a:latin typeface="Zoho Puvi"/>
              </a:defRPr>
            </a:lvl4pPr>
            <a:lvl5pPr marL="1828800" lvl="4" algn="l" rtl="0">
              <a:lnSpc>
                <a:spcPct val="100000"/>
              </a:lnSpc>
              <a:spcBef>
                <a:spcPts val="0"/>
              </a:spcBef>
              <a:spcAft>
                <a:spcPts val="0"/>
              </a:spcAft>
              <a:defRPr lang="en-US" sz="1800" dirty="0">
                <a:solidFill>
                  <a:schemeClr val="tx1"/>
                </a:solidFill>
                <a:latin typeface="Zoho Puvi"/>
              </a:defRPr>
            </a:lvl5pPr>
            <a:lvl6pPr marL="2286000" lvl="5" algn="l" rtl="0">
              <a:lnSpc>
                <a:spcPct val="100000"/>
              </a:lnSpc>
              <a:spcBef>
                <a:spcPts val="0"/>
              </a:spcBef>
              <a:spcAft>
                <a:spcPts val="0"/>
              </a:spcAft>
              <a:defRPr lang="en-US" sz="1800" dirty="0">
                <a:solidFill>
                  <a:schemeClr val="tx1"/>
                </a:solidFill>
                <a:latin typeface="Zoho Puvi"/>
              </a:defRPr>
            </a:lvl6pPr>
            <a:lvl7pPr marL="2743200" lvl="6" algn="l" rtl="0">
              <a:lnSpc>
                <a:spcPct val="100000"/>
              </a:lnSpc>
              <a:spcBef>
                <a:spcPts val="0"/>
              </a:spcBef>
              <a:spcAft>
                <a:spcPts val="0"/>
              </a:spcAft>
              <a:defRPr lang="en-US" sz="1800" dirty="0">
                <a:solidFill>
                  <a:schemeClr val="tx1"/>
                </a:solidFill>
                <a:latin typeface="Zoho Puvi"/>
              </a:defRPr>
            </a:lvl7pPr>
            <a:lvl8pPr marL="3200400" lvl="7" algn="l" rtl="0">
              <a:lnSpc>
                <a:spcPct val="100000"/>
              </a:lnSpc>
              <a:spcBef>
                <a:spcPts val="0"/>
              </a:spcBef>
              <a:spcAft>
                <a:spcPts val="0"/>
              </a:spcAft>
              <a:defRPr lang="en-US" sz="1800" dirty="0">
                <a:solidFill>
                  <a:schemeClr val="tx1"/>
                </a:solidFill>
                <a:latin typeface="Zoho Puvi"/>
              </a:defRPr>
            </a:lvl8pPr>
            <a:lvl9pPr marL="3657600" lvl="8" algn="l" rtl="0">
              <a:lnSpc>
                <a:spcPct val="100000"/>
              </a:lnSpc>
              <a:spcBef>
                <a:spcPts val="0"/>
              </a:spcBef>
              <a:spcAft>
                <a:spcPts val="0"/>
              </a:spcAft>
              <a:defRPr lang="en-US" sz="1800" dirty="0">
                <a:solidFill>
                  <a:schemeClr val="tx1"/>
                </a:solidFill>
                <a:latin typeface="Zoho Puvi"/>
              </a:defRPr>
            </a:lvl9pPr>
          </a:lstStyle>
          <a:p>
            <a:pPr marL="0" lvl="0" algn="l" rtl="0">
              <a:lnSpc>
                <a:spcPct val="100000"/>
              </a:lnSpc>
              <a:spcBef>
                <a:spcPct val="0"/>
              </a:spcBef>
              <a:spcAft>
                <a:spcPts val="0"/>
              </a:spcAft>
              <a:buNone/>
            </a:pPr>
            <a:r>
              <a:rPr lang="en-US" sz="1600" b="1" i="0" cap="none" dirty="0">
                <a:solidFill>
                  <a:srgbClr val="000000"/>
                </a:solidFill>
                <a:latin typeface="Zoho Puvi-light"/>
              </a:rPr>
              <a:t>Top 10 Companies in Market Cap</a:t>
            </a:r>
          </a:p>
        </p:txBody>
      </p:sp>
      <p:sp>
        <p:nvSpPr>
          <p:cNvPr id="7" name="TextBox 6">
            <a:extLst>
              <a:ext uri="{996F2A84-976B-4B9B-A780-B3B02D4C801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003023D-16E8-43BD-9D5B-B82CD6930FB7}"/>
              </a:ext>
            </a:extLst>
          </p:cNvPr>
          <p:cNvSpPr txBox="1"/>
          <p:nvPr/>
        </p:nvSpPr>
        <p:spPr>
          <a:xfrm>
            <a:off x="745131" y="4486275"/>
            <a:ext cx="7653737" cy="409965"/>
          </a:xfrm>
          <a:prstGeom prst="rect">
            <a:avLst/>
          </a:prstGeom>
        </p:spPr>
        <p:txBody>
          <a:bodyPr lIns="95250" tIns="47625" rIns="95250" bIns="47625" rtlCol="0">
            <a:noAutofit/>
          </a:bodyPr>
          <a:lstStyle/>
          <a:p>
            <a:pPr>
              <a:defRPr lang="en-US" sz="1400" dirty="0"/>
            </a:pPr>
            <a:r>
              <a:rPr lang="en-US" sz="1200" dirty="0">
                <a:solidFill>
                  <a:schemeClr val="tx1"/>
                </a:solidFill>
                <a:latin typeface="Zoho Puvi-light"/>
              </a:rPr>
              <a:t>Top 10 companies in market cap we sort the data by market cap. Market cap is calculated by multiplying the current stock price by the total number of outstanding shares. Helps us understand which is the largest company in S&amp;P 500. </a:t>
            </a:r>
            <a:r>
              <a:rPr lang="en-US" sz="1200" b="1" dirty="0">
                <a:solidFill>
                  <a:schemeClr val="tx1"/>
                </a:solidFill>
                <a:latin typeface="Zoho Puvi"/>
              </a:rPr>
              <a:t>Currently Microsoft is Largest in Market Cap.</a:t>
            </a:r>
          </a:p>
        </p:txBody>
      </p:sp>
    </p:spTree>
    <p:extLst>
      <p:ext uri="{21DED392-1C4B-4088-8DE1-348F02DBA15B}">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70"/>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81C612B4-9B80-445B-A98D-38F0A262F8F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7CBAB9F-4F0A-4293-AB9F-3890D93E3890}"/>
              </a:ext>
            </a:extLst>
          </p:cNvPr>
          <p:cNvSpPr>
            <a:spLocks noGrp="1"/>
          </p:cNvSpPr>
          <p:nvPr>
            <p:ph type="title" idx="10"/>
          </p:nvPr>
        </p:nvSpPr>
        <p:spPr>
          <a:xfrm>
            <a:off x="141827" y="63998"/>
            <a:ext cx="2524125" cy="428625"/>
          </a:xfrm>
          <a:noFill/>
          <a:ln>
            <a:noFill/>
          </a:ln>
        </p:spPr>
        <p:txBody>
          <a:bodyPr rtlCol="0"/>
          <a:lstStyle/>
          <a:p>
            <a:r>
              <a:rPr lang="en-US" b="1" dirty="0">
                <a:latin typeface="+mj-lt"/>
              </a:rPr>
              <a:t>Data Visualization</a:t>
            </a:r>
          </a:p>
        </p:txBody>
      </p:sp>
      <p:sp>
        <p:nvSpPr>
          <p:cNvPr id="3" name="Title 2">
            <a:extLst>
              <a:ext uri="{A94EF30C-C726-4220-BB50-C2951AB6994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20C3A2E-BB13-4B5B-94AA-2572EDF8F07E}"/>
              </a:ext>
            </a:extLst>
          </p:cNvPr>
          <p:cNvSpPr>
            <a:spLocks noGrp="1"/>
          </p:cNvSpPr>
          <p:nvPr>
            <p:ph type="title" idx="17"/>
          </p:nvPr>
        </p:nvSpPr>
        <p:spPr>
          <a:xfrm>
            <a:off x="18783" y="4019550"/>
            <a:ext cx="2450096" cy="753398"/>
          </a:xfrm>
          <a:noFill/>
          <a:ln>
            <a:noFill/>
          </a:ln>
        </p:spPr>
        <p:txBody>
          <a:bodyPr rtlCol="0">
            <a:normAutofit fontScale="90000"/>
          </a:bodyPr>
          <a:lstStyle/>
          <a:p>
            <a:r>
              <a:rPr lang="en-US" b="1" dirty="0">
                <a:latin typeface="Roboto"/>
              </a:rPr>
              <a:t>Top 10 companies in Market Cap</a:t>
            </a:r>
          </a:p>
        </p:txBody>
      </p:sp>
      <p:sp>
        <p:nvSpPr>
          <p:cNvPr id="4" name="Freeform 3">
            <a:extLst>
              <a:ext uri="{40723437-BB7F-4E5E-8E0C-AFAB929DCC4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46FB05C-8DC9-4953-92EC-B11BED0664D0}"/>
              </a:ext>
            </a:extLst>
          </p:cNvPr>
          <p:cNvSpPr>
            <a:spLocks noChangeAspect="1"/>
          </p:cNvSpPr>
          <p:nvPr/>
        </p:nvSpPr>
        <p:spPr>
          <a:xfrm>
            <a:off x="2468880" y="243230"/>
            <a:ext cx="703455" cy="67351"/>
          </a:xfrm>
          <a:custGeom>
            <a:avLst/>
            <a:gdLst/>
            <a:ahLst/>
            <a:cxnLst/>
            <a:rect l="0" t="0" r="r" b="b"/>
            <a:pathLst>
              <a:path w="703456" h="67352">
                <a:moveTo>
                  <a:pt x="703456" y="37044"/>
                </a:moveTo>
                <a:cubicBezTo>
                  <a:pt x="705315" y="35184"/>
                  <a:pt x="705315" y="32168"/>
                  <a:pt x="703456" y="30308"/>
                </a:cubicBezTo>
                <a:lnTo>
                  <a:pt x="673147" y="0"/>
                </a:lnTo>
                <a:cubicBezTo>
                  <a:pt x="671287" y="-1860"/>
                  <a:pt x="668271" y="-1860"/>
                  <a:pt x="666412" y="0"/>
                </a:cubicBezTo>
                <a:cubicBezTo>
                  <a:pt x="664552" y="1860"/>
                  <a:pt x="664552" y="4875"/>
                  <a:pt x="666412" y="6735"/>
                </a:cubicBezTo>
                <a:lnTo>
                  <a:pt x="693352" y="33676"/>
                </a:lnTo>
                <a:lnTo>
                  <a:pt x="666412" y="60617"/>
                </a:lnTo>
                <a:cubicBezTo>
                  <a:pt x="664552" y="62477"/>
                  <a:pt x="664552" y="65492"/>
                  <a:pt x="666412" y="67352"/>
                </a:cubicBezTo>
                <a:cubicBezTo>
                  <a:pt x="668271" y="69212"/>
                  <a:pt x="671287" y="69212"/>
                  <a:pt x="673147" y="67352"/>
                </a:cubicBezTo>
                <a:lnTo>
                  <a:pt x="703456" y="37044"/>
                </a:lnTo>
                <a:close/>
                <a:moveTo>
                  <a:pt x="0" y="38438"/>
                </a:moveTo>
                <a:lnTo>
                  <a:pt x="700088" y="38438"/>
                </a:lnTo>
                <a:lnTo>
                  <a:pt x="700088" y="28913"/>
                </a:lnTo>
                <a:lnTo>
                  <a:pt x="0" y="28913"/>
                </a:lnTo>
                <a:lnTo>
                  <a:pt x="0" y="38438"/>
                </a:lnTo>
                <a:close/>
              </a:path>
            </a:pathLst>
          </a:custGeom>
          <a:gradFill rotWithShape="1">
            <a:gsLst>
              <a:gs pos="0">
                <a:srgbClr val="6A11CB">
                  <a:alpha val="100000"/>
                </a:srgbClr>
              </a:gs>
              <a:gs pos="100000">
                <a:srgbClr val="2575FC">
                  <a:alpha val="100000"/>
                </a:srgbClr>
              </a:gs>
            </a:gsLst>
            <a:lin ang="0" scaled="0"/>
          </a:gradFill>
          <a:ln>
            <a:noFill/>
          </a:ln>
        </p:spPr>
        <p:txBody>
          <a:bodyPr rtlCol="0" anchor="ctr">
            <a:noAutofit/>
          </a:bodyPr>
          <a:lstStyle/>
          <a:p>
            <a:pPr algn="ctr"/>
            <a:endParaRPr lang="en-US" dirty="0"/>
          </a:p>
        </p:txBody>
      </p:sp>
      <p:sp>
        <p:nvSpPr>
          <p:cNvPr id="5" name="TextBox 4">
            <a:extLst>
              <a:ext uri="{292A6BFA-22C0-44E6-BCC9-0D659A54719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B95ED5C-1DF4-4566-9B80-5EFB17B6AC15}"/>
              </a:ext>
            </a:extLst>
          </p:cNvPr>
          <p:cNvSpPr txBox="1">
            <a:spLocks noGrp="1"/>
          </p:cNvSpPr>
          <p:nvPr/>
        </p:nvSpPr>
        <p:spPr>
          <a:xfrm>
            <a:off x="3119485" y="504825"/>
            <a:ext cx="2905039" cy="428625"/>
          </a:xfrm>
          <a:prstGeom prst="rect">
            <a:avLst/>
          </a:prstGeom>
          <a:noFill/>
          <a:ln w="9525" cap="flat">
            <a:noFill/>
            <a:prstDash val="solid"/>
            <a:round/>
          </a:ln>
          <a:effectLst/>
        </p:spPr>
        <p:txBody>
          <a:bodyPr lIns="91440" tIns="45720" rIns="91440" bIns="45720" numCol="1" spcCol="0" rtlCol="0" anchor="ctr">
            <a:noAutofit/>
          </a:bodyPr>
          <a:lstStyle>
            <a:lvl1pPr marL="0" lvl="0" algn="l" rtl="0">
              <a:lnSpc>
                <a:spcPct val="100000"/>
              </a:lnSpc>
              <a:spcBef>
                <a:spcPct val="0"/>
              </a:spcBef>
              <a:spcAft>
                <a:spcPts val="0"/>
              </a:spcAft>
              <a:buNone/>
              <a:defRPr lang="en-US" sz="2000" b="1" i="0" cap="none" dirty="0">
                <a:solidFill>
                  <a:srgbClr val="000000"/>
                </a:solidFill>
                <a:latin typeface="Zoho Puvi-light"/>
              </a:defRPr>
            </a:lvl1pPr>
            <a:lvl2pPr marL="457200" lvl="1" algn="l" rtl="0">
              <a:lnSpc>
                <a:spcPct val="100000"/>
              </a:lnSpc>
              <a:spcBef>
                <a:spcPts val="0"/>
              </a:spcBef>
              <a:spcAft>
                <a:spcPts val="0"/>
              </a:spcAft>
              <a:defRPr lang="en-US" sz="1800" dirty="0">
                <a:solidFill>
                  <a:schemeClr val="tx1"/>
                </a:solidFill>
                <a:latin typeface="Zoho Puvi"/>
              </a:defRPr>
            </a:lvl2pPr>
            <a:lvl3pPr marL="914400" lvl="2" algn="l" rtl="0">
              <a:lnSpc>
                <a:spcPct val="100000"/>
              </a:lnSpc>
              <a:spcBef>
                <a:spcPts val="0"/>
              </a:spcBef>
              <a:spcAft>
                <a:spcPts val="0"/>
              </a:spcAft>
              <a:defRPr lang="en-US" sz="1800" dirty="0">
                <a:solidFill>
                  <a:schemeClr val="tx1"/>
                </a:solidFill>
                <a:latin typeface="Zoho Puvi"/>
              </a:defRPr>
            </a:lvl3pPr>
            <a:lvl4pPr marL="1371600" lvl="3" algn="l" rtl="0">
              <a:lnSpc>
                <a:spcPct val="100000"/>
              </a:lnSpc>
              <a:spcBef>
                <a:spcPts val="0"/>
              </a:spcBef>
              <a:spcAft>
                <a:spcPts val="0"/>
              </a:spcAft>
              <a:defRPr lang="en-US" sz="1800" dirty="0">
                <a:solidFill>
                  <a:schemeClr val="tx1"/>
                </a:solidFill>
                <a:latin typeface="Zoho Puvi"/>
              </a:defRPr>
            </a:lvl4pPr>
            <a:lvl5pPr marL="1828800" lvl="4" algn="l" rtl="0">
              <a:lnSpc>
                <a:spcPct val="100000"/>
              </a:lnSpc>
              <a:spcBef>
                <a:spcPts val="0"/>
              </a:spcBef>
              <a:spcAft>
                <a:spcPts val="0"/>
              </a:spcAft>
              <a:defRPr lang="en-US" sz="1800" dirty="0">
                <a:solidFill>
                  <a:schemeClr val="tx1"/>
                </a:solidFill>
                <a:latin typeface="Zoho Puvi"/>
              </a:defRPr>
            </a:lvl5pPr>
            <a:lvl6pPr marL="2286000" lvl="5" algn="l" rtl="0">
              <a:lnSpc>
                <a:spcPct val="100000"/>
              </a:lnSpc>
              <a:spcBef>
                <a:spcPts val="0"/>
              </a:spcBef>
              <a:spcAft>
                <a:spcPts val="0"/>
              </a:spcAft>
              <a:defRPr lang="en-US" sz="1800" dirty="0">
                <a:solidFill>
                  <a:schemeClr val="tx1"/>
                </a:solidFill>
                <a:latin typeface="Zoho Puvi"/>
              </a:defRPr>
            </a:lvl6pPr>
            <a:lvl7pPr marL="2743200" lvl="6" algn="l" rtl="0">
              <a:lnSpc>
                <a:spcPct val="100000"/>
              </a:lnSpc>
              <a:spcBef>
                <a:spcPts val="0"/>
              </a:spcBef>
              <a:spcAft>
                <a:spcPts val="0"/>
              </a:spcAft>
              <a:defRPr lang="en-US" sz="1800" dirty="0">
                <a:solidFill>
                  <a:schemeClr val="tx1"/>
                </a:solidFill>
                <a:latin typeface="Zoho Puvi"/>
              </a:defRPr>
            </a:lvl7pPr>
            <a:lvl8pPr marL="3200400" lvl="7" algn="l" rtl="0">
              <a:lnSpc>
                <a:spcPct val="100000"/>
              </a:lnSpc>
              <a:spcBef>
                <a:spcPts val="0"/>
              </a:spcBef>
              <a:spcAft>
                <a:spcPts val="0"/>
              </a:spcAft>
              <a:defRPr lang="en-US" sz="1800" dirty="0">
                <a:solidFill>
                  <a:schemeClr val="tx1"/>
                </a:solidFill>
                <a:latin typeface="Zoho Puvi"/>
              </a:defRPr>
            </a:lvl8pPr>
            <a:lvl9pPr marL="3657600" lvl="8" algn="l" rtl="0">
              <a:lnSpc>
                <a:spcPct val="100000"/>
              </a:lnSpc>
              <a:spcBef>
                <a:spcPts val="0"/>
              </a:spcBef>
              <a:spcAft>
                <a:spcPts val="0"/>
              </a:spcAft>
              <a:defRPr lang="en-US" sz="1800" dirty="0">
                <a:solidFill>
                  <a:schemeClr val="tx1"/>
                </a:solidFill>
                <a:latin typeface="Zoho Puvi"/>
              </a:defRPr>
            </a:lvl9pPr>
          </a:lstStyle>
          <a:p>
            <a:pPr marL="0" lvl="0" algn="l" rtl="0">
              <a:lnSpc>
                <a:spcPct val="100000"/>
              </a:lnSpc>
              <a:spcBef>
                <a:spcPct val="0"/>
              </a:spcBef>
              <a:spcAft>
                <a:spcPts val="0"/>
              </a:spcAft>
              <a:buNone/>
            </a:pPr>
            <a:r>
              <a:rPr lang="en-US" sz="1600" b="1" i="0" cap="none" dirty="0">
                <a:solidFill>
                  <a:srgbClr val="000000"/>
                </a:solidFill>
                <a:latin typeface="Zoho Puvi-light"/>
              </a:rPr>
              <a:t>Time series chart of S&amp;P 500</a:t>
            </a:r>
          </a:p>
        </p:txBody>
      </p:sp>
      <p:sp>
        <p:nvSpPr>
          <p:cNvPr id="6" name="TextBox 5">
            <a:extLst>
              <a:ext uri="{B1F0A266-B5C4-4DC7-A1DA-7831F4FC581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2E58AA7-6666-4A15-AF2D-F906C06A8668}"/>
              </a:ext>
            </a:extLst>
          </p:cNvPr>
          <p:cNvSpPr txBox="1"/>
          <p:nvPr/>
        </p:nvSpPr>
        <p:spPr>
          <a:xfrm>
            <a:off x="1126098" y="4396249"/>
            <a:ext cx="6880136" cy="409965"/>
          </a:xfrm>
          <a:prstGeom prst="rect">
            <a:avLst/>
          </a:prstGeom>
        </p:spPr>
        <p:txBody>
          <a:bodyPr lIns="95250" tIns="47625" rIns="95250" bIns="47625" rtlCol="0">
            <a:noAutofit/>
          </a:bodyPr>
          <a:lstStyle/>
          <a:p>
            <a:pPr>
              <a:defRPr lang="en-US" sz="1400" dirty="0"/>
            </a:pPr>
            <a:r>
              <a:rPr lang="en-US" sz="1200" dirty="0">
                <a:solidFill>
                  <a:schemeClr val="tx1"/>
                </a:solidFill>
                <a:latin typeface="Zoho Puvi-light"/>
              </a:rPr>
              <a:t>Plotting a time series chart of the S&amp;P 500 index provides a visual representation of the historical performance and trends of the stock market. </a:t>
            </a:r>
          </a:p>
        </p:txBody>
      </p:sp>
      <p:pic>
        <p:nvPicPr>
          <p:cNvPr id="7" name="Picture 6">
            <a:extLst>
              <a:ext uri="{4AD7AA1C-084A-42BA-87A5-C55EACB9C5D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7DE6EA8-EA70-478C-A812-D19E644B0102}"/>
              </a:ext>
            </a:extLst>
          </p:cNvPr>
          <p:cNvPicPr>
            <a:picLocks noChangeAspect="1"/>
          </p:cNvPicPr>
          <p:nvPr/>
        </p:nvPicPr>
        <p:blipFill rotWithShape="1">
          <a:blip r:embed="rId2">
            <a:extLst>
              <a:ext uri="{28A0092B-C50C-407E-A947-70E740481C1C}">
                <a14:useLocalDpi xmlns:a14="http://schemas.microsoft.com/office/drawing/2010/main" val="0"/>
              </a:ext>
            </a:extLst>
          </a:blip>
          <a:srcRect t="6544" b="929"/>
          <a:stretch/>
        </p:blipFill>
        <p:spPr>
          <a:xfrm>
            <a:off x="1371601" y="860907"/>
            <a:ext cx="6356844" cy="3430495"/>
          </a:xfrm>
          <a:prstGeom prst="rect">
            <a:avLst/>
          </a:prstGeom>
          <a:noFill/>
          <a:ln w="28575" cap="flat">
            <a:noFill/>
            <a:prstDash val="solid"/>
            <a:round/>
          </a:ln>
          <a:effectLst>
            <a:outerShdw blurRad="50800" dist="95250" dir="2700000">
              <a:srgbClr val="3F3F3F">
                <a:alpha val="39999"/>
              </a:srgbClr>
            </a:outerShdw>
          </a:effectLst>
        </p:spPr>
      </p:pic>
    </p:spTree>
    <p:extLst>
      <p:ext uri="{8B64E67C-D06B-4666-A1BC-7896927EDDC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72"/>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42E5C4A2-870B-497B-8506-6154EA94237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D69C61C-F907-4F37-862E-B2E2AF66ABDB}"/>
              </a:ext>
            </a:extLst>
          </p:cNvPr>
          <p:cNvSpPr>
            <a:spLocks noGrp="1"/>
          </p:cNvSpPr>
          <p:nvPr>
            <p:ph type="title" idx="10"/>
          </p:nvPr>
        </p:nvSpPr>
        <p:spPr>
          <a:xfrm>
            <a:off x="60674" y="200167"/>
            <a:ext cx="3430438" cy="428625"/>
          </a:xfrm>
          <a:noFill/>
          <a:ln>
            <a:noFill/>
          </a:ln>
        </p:spPr>
        <p:txBody>
          <a:bodyPr rtlCol="0"/>
          <a:lstStyle/>
          <a:p>
            <a:r>
              <a:rPr lang="en-US" b="1" dirty="0">
                <a:latin typeface="Zoho Puvi"/>
              </a:rPr>
              <a:t>S&amp;P 500 and its top 10 companies</a:t>
            </a:r>
          </a:p>
        </p:txBody>
      </p:sp>
      <p:pic>
        <p:nvPicPr>
          <p:cNvPr id="3" name="Picture 2">
            <a:extLst>
              <a:ext uri="{97D0A23C-E9A5-44E0-B938-190767D6A89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5FC4718-96ED-446D-9142-A51153D58386}"/>
              </a:ext>
            </a:extLst>
          </p:cNvPr>
          <p:cNvPicPr>
            <a:picLocks noChangeAspect="1"/>
          </p:cNvPicPr>
          <p:nvPr/>
        </p:nvPicPr>
        <p:blipFill>
          <a:blip r:embed="rId2"/>
          <a:srcRect b="8130"/>
          <a:stretch>
            <a:fillRect/>
          </a:stretch>
        </p:blipFill>
        <p:spPr>
          <a:xfrm>
            <a:off x="60674" y="859764"/>
            <a:ext cx="3144288" cy="2080140"/>
          </a:xfrm>
          <a:prstGeom prst="rect">
            <a:avLst/>
          </a:prstGeom>
          <a:noFill/>
        </p:spPr>
      </p:pic>
      <p:sp>
        <p:nvSpPr>
          <p:cNvPr id="4" name="Content Placeholder 3">
            <a:extLst>
              <a:ext uri="{012EF5B9-AC54-4675-89F2-880101DC9E1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40A2DAD-A4EC-455A-9C95-E4ECE05B649F}"/>
              </a:ext>
            </a:extLst>
          </p:cNvPr>
          <p:cNvSpPr>
            <a:spLocks noGrp="1"/>
          </p:cNvSpPr>
          <p:nvPr>
            <p:ph idx="15"/>
          </p:nvPr>
        </p:nvSpPr>
        <p:spPr>
          <a:xfrm>
            <a:off x="1751466" y="2294686"/>
            <a:ext cx="1154611" cy="415242"/>
          </a:xfrm>
          <a:noFill/>
          <a:ln>
            <a:noFill/>
          </a:ln>
        </p:spPr>
        <p:txBody>
          <a:bodyPr rtlCol="0">
            <a:noAutofit/>
          </a:bodyPr>
          <a:lstStyle/>
          <a:p>
            <a:r>
              <a:rPr lang="en-US" sz="700" b="0" dirty="0" err="1">
                <a:latin typeface="+mn-lt"/>
              </a:rPr>
              <a:t>Scatterplot</a:t>
            </a:r>
            <a:r>
              <a:rPr lang="en-US" sz="700" b="0" dirty="0">
                <a:latin typeface="+mn-lt"/>
              </a:rPr>
              <a:t> for Google - Highest correlation </a:t>
            </a:r>
          </a:p>
        </p:txBody>
      </p:sp>
      <p:pic>
        <p:nvPicPr>
          <p:cNvPr id="5" name="Picture 4">
            <a:extLst>
              <a:ext uri="{D3C5C924-5613-4252-B344-7E26180C139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80264A8-8BD7-46E6-BBC5-F86D057A2706}"/>
              </a:ext>
            </a:extLst>
          </p:cNvPr>
          <p:cNvPicPr>
            <a:picLocks noChangeAspect="1"/>
          </p:cNvPicPr>
          <p:nvPr/>
        </p:nvPicPr>
        <p:blipFill>
          <a:blip r:embed="rId3"/>
          <a:srcRect b="3900"/>
          <a:stretch>
            <a:fillRect/>
          </a:stretch>
        </p:blipFill>
        <p:spPr>
          <a:xfrm>
            <a:off x="3204962" y="813730"/>
            <a:ext cx="3240395" cy="2171700"/>
          </a:xfrm>
          <a:prstGeom prst="rect">
            <a:avLst/>
          </a:prstGeom>
          <a:noFill/>
        </p:spPr>
      </p:pic>
      <p:pic>
        <p:nvPicPr>
          <p:cNvPr id="6" name="Picture 5">
            <a:extLst>
              <a:ext uri="{35FD6AC2-DB80-4101-94B6-AF80FEEBE60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6E30BB8-D495-4103-9246-5F04333C43A3}"/>
              </a:ext>
            </a:extLst>
          </p:cNvPr>
          <p:cNvPicPr>
            <a:picLocks noChangeAspect="1"/>
          </p:cNvPicPr>
          <p:nvPr/>
        </p:nvPicPr>
        <p:blipFill>
          <a:blip r:embed="rId4"/>
          <a:srcRect b="7420"/>
          <a:stretch>
            <a:fillRect/>
          </a:stretch>
        </p:blipFill>
        <p:spPr>
          <a:xfrm>
            <a:off x="3329244" y="3028092"/>
            <a:ext cx="3119504" cy="2083508"/>
          </a:xfrm>
          <a:prstGeom prst="rect">
            <a:avLst/>
          </a:prstGeom>
          <a:noFill/>
        </p:spPr>
      </p:pic>
      <p:pic>
        <p:nvPicPr>
          <p:cNvPr id="7" name="Picture 6">
            <a:extLst>
              <a:ext uri="{055A1545-1E3F-424E-AA86-DE3A8F355F2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79F5642-D9B2-4F48-AAAB-FC32B5905F2A}"/>
              </a:ext>
            </a:extLst>
          </p:cNvPr>
          <p:cNvPicPr>
            <a:picLocks noChangeAspect="1"/>
          </p:cNvPicPr>
          <p:nvPr/>
        </p:nvPicPr>
        <p:blipFill>
          <a:blip r:embed="rId5"/>
          <a:srcRect b="7060"/>
          <a:stretch>
            <a:fillRect/>
          </a:stretch>
        </p:blipFill>
        <p:spPr>
          <a:xfrm>
            <a:off x="47748" y="3028092"/>
            <a:ext cx="3132553" cy="2083508"/>
          </a:xfrm>
          <a:prstGeom prst="rect">
            <a:avLst/>
          </a:prstGeom>
          <a:noFill/>
        </p:spPr>
      </p:pic>
      <p:sp>
        <p:nvSpPr>
          <p:cNvPr id="8" name="TextBox 7">
            <a:extLst>
              <a:ext uri="{BD4F863C-F2F9-43A7-A0E6-D4E5EB7444B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660AF92-C191-4AD8-8D24-96E46F2E5EED}"/>
              </a:ext>
            </a:extLst>
          </p:cNvPr>
          <p:cNvSpPr txBox="1">
            <a:spLocks noGrp="1"/>
          </p:cNvSpPr>
          <p:nvPr/>
        </p:nvSpPr>
        <p:spPr>
          <a:xfrm>
            <a:off x="3719122" y="1691963"/>
            <a:ext cx="1154611" cy="415242"/>
          </a:xfrm>
          <a:prstGeom prst="rect">
            <a:avLst/>
          </a:prstGeom>
          <a:noFill/>
          <a:ln w="9525" cap="flat">
            <a:noFill/>
            <a:prstDash val="solid"/>
            <a:round/>
          </a:ln>
          <a:effectLst/>
        </p:spPr>
        <p:txBody>
          <a:bodyPr lIns="91440" tIns="47625" rIns="91440" bIns="45720" numCol="1" spcCol="0" rtlCol="0" anchor="t">
            <a:noAutofit/>
          </a:bodyPr>
          <a:lstStyle>
            <a:lvl1pPr marL="0" lvl="0" indent="0" algn="l" rtl="0">
              <a:lnSpc>
                <a:spcPct val="125000"/>
              </a:lnSpc>
              <a:spcBef>
                <a:spcPts val="1200"/>
              </a:spcBef>
              <a:spcAft>
                <a:spcPts val="0"/>
              </a:spcAft>
              <a:buClr>
                <a:schemeClr val="accent1"/>
              </a:buClr>
              <a:buFont typeface="Arial"/>
              <a:buNone/>
              <a:defRPr lang="en-US" sz="1000" i="0" cap="none" dirty="0">
                <a:solidFill>
                  <a:srgbClr val="000000"/>
                </a:solidFill>
                <a:latin typeface="Zoho Puvi-light"/>
              </a:defRPr>
            </a:lvl1pPr>
            <a:lvl2pPr marL="0" lvl="1" indent="0" algn="l" rtl="0">
              <a:lnSpc>
                <a:spcPct val="125000"/>
              </a:lnSpc>
              <a:spcBef>
                <a:spcPts val="300"/>
              </a:spcBef>
              <a:spcAft>
                <a:spcPts val="0"/>
              </a:spcAft>
              <a:buClr>
                <a:schemeClr val="tx1">
                  <a:lumMod val="50000"/>
                  <a:lumOff val="50000"/>
                </a:schemeClr>
              </a:buClr>
              <a:buFont typeface="Arial"/>
              <a:buNone/>
              <a:defRPr lang="en-US" sz="1000" i="0" cap="none" dirty="0">
                <a:solidFill>
                  <a:srgbClr val="000000"/>
                </a:solidFill>
                <a:latin typeface="Zoho Puvi-light"/>
              </a:defRPr>
            </a:lvl2pPr>
            <a:lvl3pPr marL="0" lvl="2" indent="0" algn="l" rtl="0">
              <a:lnSpc>
                <a:spcPct val="125000"/>
              </a:lnSpc>
              <a:spcBef>
                <a:spcPts val="300"/>
              </a:spcBef>
              <a:spcAft>
                <a:spcPts val="0"/>
              </a:spcAft>
              <a:buClr>
                <a:schemeClr val="tx1">
                  <a:lumMod val="50000"/>
                  <a:lumOff val="50000"/>
                </a:schemeClr>
              </a:buClr>
              <a:buFont typeface="Arial"/>
              <a:buNone/>
              <a:defRPr lang="en-US" sz="1000" i="0" cap="none" dirty="0">
                <a:solidFill>
                  <a:srgbClr val="000000"/>
                </a:solidFill>
                <a:latin typeface="Zoho Puvi-light"/>
              </a:defRPr>
            </a:lvl3pPr>
            <a:lvl4pPr marL="0" lvl="3" indent="0" algn="l" rtl="0">
              <a:lnSpc>
                <a:spcPct val="125000"/>
              </a:lnSpc>
              <a:spcBef>
                <a:spcPts val="300"/>
              </a:spcBef>
              <a:spcAft>
                <a:spcPts val="0"/>
              </a:spcAft>
              <a:buClr>
                <a:schemeClr val="tx1">
                  <a:lumMod val="50000"/>
                  <a:lumOff val="50000"/>
                </a:schemeClr>
              </a:buClr>
              <a:buFont typeface="Arial"/>
              <a:buNone/>
              <a:defRPr lang="en-US" sz="1000" i="0" cap="none" dirty="0">
                <a:solidFill>
                  <a:srgbClr val="000000"/>
                </a:solidFill>
                <a:latin typeface="Zoho Puvi-light"/>
              </a:defRPr>
            </a:lvl4pPr>
            <a:lvl5pPr marL="0" lvl="4" indent="0" algn="l" rtl="0">
              <a:lnSpc>
                <a:spcPct val="125000"/>
              </a:lnSpc>
              <a:spcBef>
                <a:spcPts val="300"/>
              </a:spcBef>
              <a:spcAft>
                <a:spcPts val="0"/>
              </a:spcAft>
              <a:buClr>
                <a:schemeClr val="tx1">
                  <a:lumMod val="50000"/>
                  <a:lumOff val="50000"/>
                </a:schemeClr>
              </a:buClr>
              <a:buFont typeface="Arial"/>
              <a:buNone/>
              <a:defRPr lang="en-US" sz="1000" i="0" cap="none" dirty="0">
                <a:solidFill>
                  <a:srgbClr val="000000"/>
                </a:solidFill>
                <a:latin typeface="Zoho Puvi-light"/>
              </a:defRPr>
            </a:lvl5pPr>
            <a:lvl6pPr marL="2514600" lvl="5" indent="-228600" algn="l" rtl="0">
              <a:lnSpc>
                <a:spcPct val="100000"/>
              </a:lnSpc>
              <a:spcBef>
                <a:spcPct val="20000"/>
              </a:spcBef>
              <a:spcAft>
                <a:spcPts val="0"/>
              </a:spcAft>
              <a:buFont typeface="Arial"/>
              <a:buChar char="-"/>
              <a:defRPr lang="en-US" sz="900" b="0" i="0" dirty="0">
                <a:solidFill>
                  <a:schemeClr val="bg1">
                    <a:lumMod val="50000"/>
                  </a:schemeClr>
                </a:solidFill>
                <a:latin typeface="Zoho Puvi"/>
              </a:defRPr>
            </a:lvl6pPr>
            <a:lvl7pPr marL="2971800" lvl="6" indent="-228600" algn="l" rtl="0">
              <a:lnSpc>
                <a:spcPct val="100000"/>
              </a:lnSpc>
              <a:spcBef>
                <a:spcPct val="20000"/>
              </a:spcBef>
              <a:spcAft>
                <a:spcPts val="0"/>
              </a:spcAft>
              <a:buFont typeface="Arial"/>
              <a:buChar char="-"/>
              <a:defRPr lang="en-US" sz="900" b="0" i="0" dirty="0">
                <a:solidFill>
                  <a:schemeClr val="bg1">
                    <a:lumMod val="50000"/>
                  </a:schemeClr>
                </a:solidFill>
                <a:latin typeface="Zoho Puvi"/>
              </a:defRPr>
            </a:lvl7pPr>
            <a:lvl8pPr marL="3429000" lvl="7" indent="-228600" algn="l" rtl="0">
              <a:lnSpc>
                <a:spcPct val="100000"/>
              </a:lnSpc>
              <a:spcBef>
                <a:spcPct val="20000"/>
              </a:spcBef>
              <a:spcAft>
                <a:spcPts val="0"/>
              </a:spcAft>
              <a:buFont typeface="Arial"/>
              <a:buChar char="-"/>
              <a:defRPr lang="en-US" sz="900" b="0" i="0" dirty="0">
                <a:solidFill>
                  <a:schemeClr val="bg1">
                    <a:lumMod val="50000"/>
                  </a:schemeClr>
                </a:solidFill>
                <a:latin typeface="Zoho Puvi"/>
              </a:defRPr>
            </a:lvl8pPr>
            <a:lvl9pPr marL="3886200" lvl="8" indent="-228600" algn="l" rtl="0">
              <a:lnSpc>
                <a:spcPct val="100000"/>
              </a:lnSpc>
              <a:spcBef>
                <a:spcPct val="20000"/>
              </a:spcBef>
              <a:spcAft>
                <a:spcPts val="0"/>
              </a:spcAft>
              <a:buFont typeface="Arial"/>
              <a:buChar char="-"/>
              <a:defRPr lang="en-US" sz="900" b="0" i="0" dirty="0">
                <a:solidFill>
                  <a:schemeClr val="bg1">
                    <a:lumMod val="50000"/>
                  </a:schemeClr>
                </a:solidFill>
                <a:latin typeface="Zoho Puvi"/>
              </a:defRPr>
            </a:lvl9pPr>
          </a:lstStyle>
          <a:p>
            <a:pPr marL="0" lvl="0" indent="0" algn="l" rtl="0">
              <a:lnSpc>
                <a:spcPct val="125000"/>
              </a:lnSpc>
              <a:spcBef>
                <a:spcPts val="1200"/>
              </a:spcBef>
              <a:spcAft>
                <a:spcPts val="0"/>
              </a:spcAft>
              <a:buClr>
                <a:schemeClr val="accent1"/>
              </a:buClr>
              <a:buFont typeface="Arial"/>
              <a:buNone/>
            </a:pPr>
            <a:r>
              <a:rPr lang="en-US" sz="700" b="0" i="0" cap="none" dirty="0" err="1">
                <a:solidFill>
                  <a:srgbClr val="000000"/>
                </a:solidFill>
                <a:latin typeface="Zoho Puvi"/>
              </a:rPr>
              <a:t>Scatterplot</a:t>
            </a:r>
            <a:r>
              <a:rPr lang="en-US" sz="700" b="0" i="0" cap="none" dirty="0">
                <a:solidFill>
                  <a:srgbClr val="000000"/>
                </a:solidFill>
                <a:latin typeface="Zoho Puvi"/>
              </a:rPr>
              <a:t> for </a:t>
            </a:r>
            <a:r>
              <a:rPr lang="en-US" sz="700" b="0" i="0" cap="none" dirty="0" err="1">
                <a:solidFill>
                  <a:srgbClr val="000000"/>
                </a:solidFill>
                <a:latin typeface="Zoho Puvi"/>
              </a:rPr>
              <a:t>Nvidia</a:t>
            </a:r>
            <a:r>
              <a:rPr lang="en-US" sz="700" b="0" i="0" cap="none" dirty="0">
                <a:solidFill>
                  <a:srgbClr val="000000"/>
                </a:solidFill>
                <a:latin typeface="Zoho Puvi"/>
              </a:rPr>
              <a:t> - Least correlation </a:t>
            </a:r>
          </a:p>
        </p:txBody>
      </p:sp>
      <p:sp>
        <p:nvSpPr>
          <p:cNvPr id="9" name="TextBox 8">
            <a:extLst>
              <a:ext uri="{CF151105-BF8D-4BE3-B9FE-82A4459717A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CFECC5E-D7CD-4924-8798-D1E3512F1F62}"/>
              </a:ext>
            </a:extLst>
          </p:cNvPr>
          <p:cNvSpPr txBox="1">
            <a:spLocks noGrp="1"/>
          </p:cNvSpPr>
          <p:nvPr/>
        </p:nvSpPr>
        <p:spPr>
          <a:xfrm>
            <a:off x="1751466" y="4371117"/>
            <a:ext cx="1154611" cy="415242"/>
          </a:xfrm>
          <a:prstGeom prst="rect">
            <a:avLst/>
          </a:prstGeom>
          <a:noFill/>
          <a:ln w="9525" cap="flat">
            <a:noFill/>
            <a:prstDash val="solid"/>
            <a:round/>
          </a:ln>
          <a:effectLst/>
        </p:spPr>
        <p:txBody>
          <a:bodyPr lIns="91440" tIns="47625" rIns="91440" bIns="45720" numCol="1" spcCol="0" rtlCol="0" anchor="t">
            <a:noAutofit/>
          </a:bodyPr>
          <a:lstStyle>
            <a:lvl1pPr marL="0" lvl="0" indent="0" algn="l" rtl="0">
              <a:lnSpc>
                <a:spcPct val="125000"/>
              </a:lnSpc>
              <a:spcBef>
                <a:spcPts val="1200"/>
              </a:spcBef>
              <a:spcAft>
                <a:spcPts val="0"/>
              </a:spcAft>
              <a:buClr>
                <a:schemeClr val="accent1"/>
              </a:buClr>
              <a:buFont typeface="Arial"/>
              <a:buNone/>
              <a:defRPr lang="en-US" sz="1000" i="0" cap="none" dirty="0">
                <a:solidFill>
                  <a:srgbClr val="000000"/>
                </a:solidFill>
                <a:latin typeface="Zoho Puvi-light"/>
              </a:defRPr>
            </a:lvl1pPr>
            <a:lvl2pPr marL="0" lvl="1" indent="0" algn="l" rtl="0">
              <a:lnSpc>
                <a:spcPct val="125000"/>
              </a:lnSpc>
              <a:spcBef>
                <a:spcPts val="300"/>
              </a:spcBef>
              <a:spcAft>
                <a:spcPts val="0"/>
              </a:spcAft>
              <a:buClr>
                <a:schemeClr val="tx1">
                  <a:lumMod val="50000"/>
                  <a:lumOff val="50000"/>
                </a:schemeClr>
              </a:buClr>
              <a:buFont typeface="Arial"/>
              <a:buNone/>
              <a:defRPr lang="en-US" sz="1000" i="0" cap="none" dirty="0">
                <a:solidFill>
                  <a:srgbClr val="000000"/>
                </a:solidFill>
                <a:latin typeface="Zoho Puvi-light"/>
              </a:defRPr>
            </a:lvl2pPr>
            <a:lvl3pPr marL="0" lvl="2" indent="0" algn="l" rtl="0">
              <a:lnSpc>
                <a:spcPct val="125000"/>
              </a:lnSpc>
              <a:spcBef>
                <a:spcPts val="300"/>
              </a:spcBef>
              <a:spcAft>
                <a:spcPts val="0"/>
              </a:spcAft>
              <a:buClr>
                <a:schemeClr val="tx1">
                  <a:lumMod val="50000"/>
                  <a:lumOff val="50000"/>
                </a:schemeClr>
              </a:buClr>
              <a:buFont typeface="Arial"/>
              <a:buNone/>
              <a:defRPr lang="en-US" sz="1000" i="0" cap="none" dirty="0">
                <a:solidFill>
                  <a:srgbClr val="000000"/>
                </a:solidFill>
                <a:latin typeface="Zoho Puvi-light"/>
              </a:defRPr>
            </a:lvl3pPr>
            <a:lvl4pPr marL="0" lvl="3" indent="0" algn="l" rtl="0">
              <a:lnSpc>
                <a:spcPct val="125000"/>
              </a:lnSpc>
              <a:spcBef>
                <a:spcPts val="300"/>
              </a:spcBef>
              <a:spcAft>
                <a:spcPts val="0"/>
              </a:spcAft>
              <a:buClr>
                <a:schemeClr val="tx1">
                  <a:lumMod val="50000"/>
                  <a:lumOff val="50000"/>
                </a:schemeClr>
              </a:buClr>
              <a:buFont typeface="Arial"/>
              <a:buNone/>
              <a:defRPr lang="en-US" sz="1000" i="0" cap="none" dirty="0">
                <a:solidFill>
                  <a:srgbClr val="000000"/>
                </a:solidFill>
                <a:latin typeface="Zoho Puvi-light"/>
              </a:defRPr>
            </a:lvl4pPr>
            <a:lvl5pPr marL="0" lvl="4" indent="0" algn="l" rtl="0">
              <a:lnSpc>
                <a:spcPct val="125000"/>
              </a:lnSpc>
              <a:spcBef>
                <a:spcPts val="300"/>
              </a:spcBef>
              <a:spcAft>
                <a:spcPts val="0"/>
              </a:spcAft>
              <a:buClr>
                <a:schemeClr val="tx1">
                  <a:lumMod val="50000"/>
                  <a:lumOff val="50000"/>
                </a:schemeClr>
              </a:buClr>
              <a:buFont typeface="Arial"/>
              <a:buNone/>
              <a:defRPr lang="en-US" sz="1000" i="0" cap="none" dirty="0">
                <a:solidFill>
                  <a:srgbClr val="000000"/>
                </a:solidFill>
                <a:latin typeface="Zoho Puvi-light"/>
              </a:defRPr>
            </a:lvl5pPr>
            <a:lvl6pPr marL="2514600" lvl="5" indent="-228600" algn="l" rtl="0">
              <a:lnSpc>
                <a:spcPct val="100000"/>
              </a:lnSpc>
              <a:spcBef>
                <a:spcPct val="20000"/>
              </a:spcBef>
              <a:spcAft>
                <a:spcPts val="0"/>
              </a:spcAft>
              <a:buFont typeface="Arial"/>
              <a:buChar char="-"/>
              <a:defRPr lang="en-US" sz="900" b="0" i="0" dirty="0">
                <a:solidFill>
                  <a:schemeClr val="bg1">
                    <a:lumMod val="50000"/>
                  </a:schemeClr>
                </a:solidFill>
                <a:latin typeface="Zoho Puvi"/>
              </a:defRPr>
            </a:lvl6pPr>
            <a:lvl7pPr marL="2971800" lvl="6" indent="-228600" algn="l" rtl="0">
              <a:lnSpc>
                <a:spcPct val="100000"/>
              </a:lnSpc>
              <a:spcBef>
                <a:spcPct val="20000"/>
              </a:spcBef>
              <a:spcAft>
                <a:spcPts val="0"/>
              </a:spcAft>
              <a:buFont typeface="Arial"/>
              <a:buChar char="-"/>
              <a:defRPr lang="en-US" sz="900" b="0" i="0" dirty="0">
                <a:solidFill>
                  <a:schemeClr val="bg1">
                    <a:lumMod val="50000"/>
                  </a:schemeClr>
                </a:solidFill>
                <a:latin typeface="Zoho Puvi"/>
              </a:defRPr>
            </a:lvl7pPr>
            <a:lvl8pPr marL="3429000" lvl="7" indent="-228600" algn="l" rtl="0">
              <a:lnSpc>
                <a:spcPct val="100000"/>
              </a:lnSpc>
              <a:spcBef>
                <a:spcPct val="20000"/>
              </a:spcBef>
              <a:spcAft>
                <a:spcPts val="0"/>
              </a:spcAft>
              <a:buFont typeface="Arial"/>
              <a:buChar char="-"/>
              <a:defRPr lang="en-US" sz="900" b="0" i="0" dirty="0">
                <a:solidFill>
                  <a:schemeClr val="bg1">
                    <a:lumMod val="50000"/>
                  </a:schemeClr>
                </a:solidFill>
                <a:latin typeface="Zoho Puvi"/>
              </a:defRPr>
            </a:lvl8pPr>
            <a:lvl9pPr marL="3886200" lvl="8" indent="-228600" algn="l" rtl="0">
              <a:lnSpc>
                <a:spcPct val="100000"/>
              </a:lnSpc>
              <a:spcBef>
                <a:spcPct val="20000"/>
              </a:spcBef>
              <a:spcAft>
                <a:spcPts val="0"/>
              </a:spcAft>
              <a:buFont typeface="Arial"/>
              <a:buChar char="-"/>
              <a:defRPr lang="en-US" sz="900" b="0" i="0" dirty="0">
                <a:solidFill>
                  <a:schemeClr val="bg1">
                    <a:lumMod val="50000"/>
                  </a:schemeClr>
                </a:solidFill>
                <a:latin typeface="Zoho Puvi"/>
              </a:defRPr>
            </a:lvl9pPr>
          </a:lstStyle>
          <a:p>
            <a:pPr marL="0" lvl="0" indent="0" algn="l" rtl="0">
              <a:lnSpc>
                <a:spcPct val="125000"/>
              </a:lnSpc>
              <a:spcBef>
                <a:spcPts val="1200"/>
              </a:spcBef>
              <a:spcAft>
                <a:spcPts val="0"/>
              </a:spcAft>
              <a:buClr>
                <a:schemeClr val="accent1"/>
              </a:buClr>
              <a:buFont typeface="Arial"/>
              <a:buNone/>
            </a:pPr>
            <a:r>
              <a:rPr lang="en-US" sz="700" b="0" i="0" cap="none" dirty="0" err="1">
                <a:solidFill>
                  <a:srgbClr val="000000"/>
                </a:solidFill>
                <a:latin typeface="Zoho Puvi"/>
              </a:rPr>
              <a:t>Scatterplot</a:t>
            </a:r>
            <a:r>
              <a:rPr lang="en-US" sz="700" b="0" i="0" cap="none" dirty="0">
                <a:solidFill>
                  <a:srgbClr val="000000"/>
                </a:solidFill>
                <a:latin typeface="Zoho Puvi"/>
              </a:rPr>
              <a:t> for Microsoft - Higher correlation </a:t>
            </a:r>
          </a:p>
        </p:txBody>
      </p:sp>
      <p:sp>
        <p:nvSpPr>
          <p:cNvPr id="10" name="TextBox 9">
            <a:extLst>
              <a:ext uri="{94BAA052-EBE6-41A0-8B94-22E566A2CAD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A6E7697-7570-401E-AA8F-2343B5293411}"/>
              </a:ext>
            </a:extLst>
          </p:cNvPr>
          <p:cNvSpPr txBox="1">
            <a:spLocks noGrp="1"/>
          </p:cNvSpPr>
          <p:nvPr/>
        </p:nvSpPr>
        <p:spPr>
          <a:xfrm>
            <a:off x="3719122" y="3401777"/>
            <a:ext cx="1154611" cy="415242"/>
          </a:xfrm>
          <a:prstGeom prst="rect">
            <a:avLst/>
          </a:prstGeom>
          <a:noFill/>
          <a:ln w="9525" cap="flat">
            <a:noFill/>
            <a:prstDash val="solid"/>
            <a:round/>
          </a:ln>
          <a:effectLst/>
        </p:spPr>
        <p:txBody>
          <a:bodyPr lIns="91440" tIns="47625" rIns="91440" bIns="45720" numCol="1" spcCol="0" rtlCol="0" anchor="t">
            <a:noAutofit/>
          </a:bodyPr>
          <a:lstStyle>
            <a:lvl1pPr marL="0" lvl="0" indent="0" algn="l" rtl="0">
              <a:lnSpc>
                <a:spcPct val="125000"/>
              </a:lnSpc>
              <a:spcBef>
                <a:spcPts val="1200"/>
              </a:spcBef>
              <a:spcAft>
                <a:spcPts val="0"/>
              </a:spcAft>
              <a:buClr>
                <a:schemeClr val="accent1"/>
              </a:buClr>
              <a:buFont typeface="Arial"/>
              <a:buNone/>
              <a:defRPr lang="en-US" sz="1000" i="0" cap="none" dirty="0">
                <a:solidFill>
                  <a:srgbClr val="000000"/>
                </a:solidFill>
                <a:latin typeface="Zoho Puvi-light"/>
              </a:defRPr>
            </a:lvl1pPr>
            <a:lvl2pPr marL="0" lvl="1" indent="0" algn="l" rtl="0">
              <a:lnSpc>
                <a:spcPct val="125000"/>
              </a:lnSpc>
              <a:spcBef>
                <a:spcPts val="300"/>
              </a:spcBef>
              <a:spcAft>
                <a:spcPts val="0"/>
              </a:spcAft>
              <a:buClr>
                <a:schemeClr val="tx1">
                  <a:lumMod val="50000"/>
                  <a:lumOff val="50000"/>
                </a:schemeClr>
              </a:buClr>
              <a:buFont typeface="Arial"/>
              <a:buNone/>
              <a:defRPr lang="en-US" sz="1000" i="0" cap="none" dirty="0">
                <a:solidFill>
                  <a:srgbClr val="000000"/>
                </a:solidFill>
                <a:latin typeface="Zoho Puvi-light"/>
              </a:defRPr>
            </a:lvl2pPr>
            <a:lvl3pPr marL="0" lvl="2" indent="0" algn="l" rtl="0">
              <a:lnSpc>
                <a:spcPct val="125000"/>
              </a:lnSpc>
              <a:spcBef>
                <a:spcPts val="300"/>
              </a:spcBef>
              <a:spcAft>
                <a:spcPts val="0"/>
              </a:spcAft>
              <a:buClr>
                <a:schemeClr val="tx1">
                  <a:lumMod val="50000"/>
                  <a:lumOff val="50000"/>
                </a:schemeClr>
              </a:buClr>
              <a:buFont typeface="Arial"/>
              <a:buNone/>
              <a:defRPr lang="en-US" sz="1000" i="0" cap="none" dirty="0">
                <a:solidFill>
                  <a:srgbClr val="000000"/>
                </a:solidFill>
                <a:latin typeface="Zoho Puvi-light"/>
              </a:defRPr>
            </a:lvl3pPr>
            <a:lvl4pPr marL="0" lvl="3" indent="0" algn="l" rtl="0">
              <a:lnSpc>
                <a:spcPct val="125000"/>
              </a:lnSpc>
              <a:spcBef>
                <a:spcPts val="300"/>
              </a:spcBef>
              <a:spcAft>
                <a:spcPts val="0"/>
              </a:spcAft>
              <a:buClr>
                <a:schemeClr val="tx1">
                  <a:lumMod val="50000"/>
                  <a:lumOff val="50000"/>
                </a:schemeClr>
              </a:buClr>
              <a:buFont typeface="Arial"/>
              <a:buNone/>
              <a:defRPr lang="en-US" sz="1000" i="0" cap="none" dirty="0">
                <a:solidFill>
                  <a:srgbClr val="000000"/>
                </a:solidFill>
                <a:latin typeface="Zoho Puvi-light"/>
              </a:defRPr>
            </a:lvl4pPr>
            <a:lvl5pPr marL="0" lvl="4" indent="0" algn="l" rtl="0">
              <a:lnSpc>
                <a:spcPct val="125000"/>
              </a:lnSpc>
              <a:spcBef>
                <a:spcPts val="300"/>
              </a:spcBef>
              <a:spcAft>
                <a:spcPts val="0"/>
              </a:spcAft>
              <a:buClr>
                <a:schemeClr val="tx1">
                  <a:lumMod val="50000"/>
                  <a:lumOff val="50000"/>
                </a:schemeClr>
              </a:buClr>
              <a:buFont typeface="Arial"/>
              <a:buNone/>
              <a:defRPr lang="en-US" sz="1000" i="0" cap="none" dirty="0">
                <a:solidFill>
                  <a:srgbClr val="000000"/>
                </a:solidFill>
                <a:latin typeface="Zoho Puvi-light"/>
              </a:defRPr>
            </a:lvl5pPr>
            <a:lvl6pPr marL="2514600" lvl="5" indent="-228600" algn="l" rtl="0">
              <a:lnSpc>
                <a:spcPct val="100000"/>
              </a:lnSpc>
              <a:spcBef>
                <a:spcPct val="20000"/>
              </a:spcBef>
              <a:spcAft>
                <a:spcPts val="0"/>
              </a:spcAft>
              <a:buFont typeface="Arial"/>
              <a:buChar char="-"/>
              <a:defRPr lang="en-US" sz="900" b="0" i="0" dirty="0">
                <a:solidFill>
                  <a:schemeClr val="bg1">
                    <a:lumMod val="50000"/>
                  </a:schemeClr>
                </a:solidFill>
                <a:latin typeface="Zoho Puvi"/>
              </a:defRPr>
            </a:lvl6pPr>
            <a:lvl7pPr marL="2971800" lvl="6" indent="-228600" algn="l" rtl="0">
              <a:lnSpc>
                <a:spcPct val="100000"/>
              </a:lnSpc>
              <a:spcBef>
                <a:spcPct val="20000"/>
              </a:spcBef>
              <a:spcAft>
                <a:spcPts val="0"/>
              </a:spcAft>
              <a:buFont typeface="Arial"/>
              <a:buChar char="-"/>
              <a:defRPr lang="en-US" sz="900" b="0" i="0" dirty="0">
                <a:solidFill>
                  <a:schemeClr val="bg1">
                    <a:lumMod val="50000"/>
                  </a:schemeClr>
                </a:solidFill>
                <a:latin typeface="Zoho Puvi"/>
              </a:defRPr>
            </a:lvl7pPr>
            <a:lvl8pPr marL="3429000" lvl="7" indent="-228600" algn="l" rtl="0">
              <a:lnSpc>
                <a:spcPct val="100000"/>
              </a:lnSpc>
              <a:spcBef>
                <a:spcPct val="20000"/>
              </a:spcBef>
              <a:spcAft>
                <a:spcPts val="0"/>
              </a:spcAft>
              <a:buFont typeface="Arial"/>
              <a:buChar char="-"/>
              <a:defRPr lang="en-US" sz="900" b="0" i="0" dirty="0">
                <a:solidFill>
                  <a:schemeClr val="bg1">
                    <a:lumMod val="50000"/>
                  </a:schemeClr>
                </a:solidFill>
                <a:latin typeface="Zoho Puvi"/>
              </a:defRPr>
            </a:lvl8pPr>
            <a:lvl9pPr marL="3886200" lvl="8" indent="-228600" algn="l" rtl="0">
              <a:lnSpc>
                <a:spcPct val="100000"/>
              </a:lnSpc>
              <a:spcBef>
                <a:spcPct val="20000"/>
              </a:spcBef>
              <a:spcAft>
                <a:spcPts val="0"/>
              </a:spcAft>
              <a:buFont typeface="Arial"/>
              <a:buChar char="-"/>
              <a:defRPr lang="en-US" sz="900" b="0" i="0" dirty="0">
                <a:solidFill>
                  <a:schemeClr val="bg1">
                    <a:lumMod val="50000"/>
                  </a:schemeClr>
                </a:solidFill>
                <a:latin typeface="Zoho Puvi"/>
              </a:defRPr>
            </a:lvl9pPr>
          </a:lstStyle>
          <a:p>
            <a:pPr marL="0" lvl="0" indent="0" algn="l" rtl="0">
              <a:lnSpc>
                <a:spcPct val="125000"/>
              </a:lnSpc>
              <a:spcBef>
                <a:spcPts val="1200"/>
              </a:spcBef>
              <a:spcAft>
                <a:spcPts val="0"/>
              </a:spcAft>
              <a:buClr>
                <a:schemeClr val="accent1"/>
              </a:buClr>
              <a:buFont typeface="Arial"/>
              <a:buNone/>
            </a:pPr>
            <a:r>
              <a:rPr lang="en-US" sz="700" b="0" i="0" cap="none" dirty="0" err="1">
                <a:solidFill>
                  <a:srgbClr val="000000"/>
                </a:solidFill>
                <a:latin typeface="Zoho Puvi"/>
              </a:rPr>
              <a:t>Scatterplot</a:t>
            </a:r>
            <a:r>
              <a:rPr lang="en-US" sz="700" b="0" i="0" cap="none" dirty="0">
                <a:solidFill>
                  <a:srgbClr val="000000"/>
                </a:solidFill>
                <a:latin typeface="Zoho Puvi"/>
              </a:rPr>
              <a:t> for Apple  - Higher correlation </a:t>
            </a:r>
          </a:p>
        </p:txBody>
      </p:sp>
      <p:graphicFrame>
        <p:nvGraphicFramePr>
          <p:cNvPr id="11" name="Table 10">
            <a:extLst>
              <a:ext uri="{C06B7CD0-F111-4C56-B92D-AA7B31CC083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3F0AEDD-AD6A-4425-A3A1-6288211EFAFB}"/>
              </a:ext>
            </a:extLst>
          </p:cNvPr>
          <p:cNvGraphicFramePr/>
          <p:nvPr/>
        </p:nvGraphicFramePr>
        <p:xfrm>
          <a:off x="7064102" y="791127"/>
          <a:ext cx="1619878" cy="4086225"/>
        </p:xfrm>
        <a:graphic>
          <a:graphicData uri="http://schemas.openxmlformats.org/drawingml/2006/table">
            <a:tbl>
              <a:tblPr firstRow="1" bandRow="1">
                <a:tableStyleId>{25282DD3-1516-49E8-A706-2133397534B3}</a:tableStyleId>
              </a:tblPr>
              <a:tblGrid>
                <a:gridCol w="809939">
                  <a:extLst>
                    <a:ext uri="{9D8B030D-6E8A-4147-A177-3AD203B41FA5}">
                      <a16:colId xmlns:a16="http://schemas.microsoft.com/office/drawing/2014/main" val="20000"/>
                    </a:ext>
                  </a:extLst>
                </a:gridCol>
                <a:gridCol w="809939">
                  <a:extLst>
                    <a:ext uri="{9D8B030D-6E8A-4147-A177-3AD203B41FA5}">
                      <a16:colId xmlns:a16="http://schemas.microsoft.com/office/drawing/2014/main" val="20001"/>
                    </a:ext>
                  </a:extLst>
                </a:gridCol>
              </a:tblGrid>
              <a:tr h="371475">
                <a:tc>
                  <a:txBody>
                    <a:bodyPr/>
                    <a:lstStyle/>
                    <a:p>
                      <a:r>
                        <a:rPr lang="en-US" sz="800" b="1" dirty="0">
                          <a:latin typeface="Zoho Puvi"/>
                        </a:rPr>
                        <a:t>Symbol</a:t>
                      </a:r>
                    </a:p>
                  </a:txBody>
                  <a:tcPr/>
                </a:tc>
                <a:tc>
                  <a:txBody>
                    <a:bodyPr/>
                    <a:lstStyle/>
                    <a:p>
                      <a:r>
                        <a:rPr lang="en-US" sz="800" b="1" dirty="0">
                          <a:latin typeface="Zoho Puvi"/>
                        </a:rPr>
                        <a:t>Correlation Coefficient</a:t>
                      </a:r>
                    </a:p>
                  </a:txBody>
                  <a:tcPr/>
                </a:tc>
                <a:extLst>
                  <a:ext uri="{0D108BD9-81ED-4DB2-BD59-A6C34878D82A}">
                    <a16:rowId xmlns:a16="http://schemas.microsoft.com/office/drawing/2014/main" val="10000"/>
                  </a:ext>
                </a:extLst>
              </a:tr>
              <a:tr h="371475">
                <a:tc>
                  <a:txBody>
                    <a:bodyPr/>
                    <a:lstStyle/>
                    <a:p>
                      <a:r>
                        <a:rPr lang="en-US" sz="800" b="0" dirty="0">
                          <a:latin typeface="Zoho Puvi"/>
                        </a:rPr>
                        <a:t>GOOG</a:t>
                      </a:r>
                    </a:p>
                  </a:txBody>
                  <a:tcPr/>
                </a:tc>
                <a:tc>
                  <a:txBody>
                    <a:bodyPr/>
                    <a:lstStyle/>
                    <a:p>
                      <a:r>
                        <a:rPr lang="en-US" sz="800" b="0" dirty="0">
                          <a:latin typeface="Zoho Puvi"/>
                        </a:rPr>
                        <a:t>0.985745</a:t>
                      </a:r>
                    </a:p>
                  </a:txBody>
                  <a:tcPr/>
                </a:tc>
                <a:extLst>
                  <a:ext uri="{0D108BD9-81ED-4DB2-BD59-A6C34878D82A}">
                    <a16:rowId xmlns:a16="http://schemas.microsoft.com/office/drawing/2014/main" val="10001"/>
                  </a:ext>
                </a:extLst>
              </a:tr>
              <a:tr h="371475">
                <a:tc>
                  <a:txBody>
                    <a:bodyPr/>
                    <a:lstStyle/>
                    <a:p>
                      <a:r>
                        <a:rPr lang="en-US" sz="800" b="0" dirty="0">
                          <a:latin typeface="Zoho Puvi"/>
                        </a:rPr>
                        <a:t>GOOGL</a:t>
                      </a:r>
                    </a:p>
                  </a:txBody>
                  <a:tcPr/>
                </a:tc>
                <a:tc>
                  <a:txBody>
                    <a:bodyPr/>
                    <a:lstStyle/>
                    <a:p>
                      <a:r>
                        <a:rPr lang="en-US" sz="800" b="0" dirty="0">
                          <a:latin typeface="Zoho Puvi"/>
                        </a:rPr>
                        <a:t>0.985216</a:t>
                      </a:r>
                    </a:p>
                  </a:txBody>
                  <a:tcPr/>
                </a:tc>
                <a:extLst>
                  <a:ext uri="{0D108BD9-81ED-4DB2-BD59-A6C34878D82A}">
                    <a16:rowId xmlns:a16="http://schemas.microsoft.com/office/drawing/2014/main" val="10002"/>
                  </a:ext>
                </a:extLst>
              </a:tr>
              <a:tr h="371475">
                <a:tc>
                  <a:txBody>
                    <a:bodyPr/>
                    <a:lstStyle/>
                    <a:p>
                      <a:r>
                        <a:rPr lang="en-US" sz="800" b="0" dirty="0">
                          <a:latin typeface="Zoho Puvi"/>
                        </a:rPr>
                        <a:t>MSFT</a:t>
                      </a:r>
                    </a:p>
                  </a:txBody>
                  <a:tcPr/>
                </a:tc>
                <a:tc>
                  <a:txBody>
                    <a:bodyPr/>
                    <a:lstStyle/>
                    <a:p>
                      <a:r>
                        <a:rPr lang="en-US" sz="800" b="0" dirty="0">
                          <a:latin typeface="Zoho Puvi"/>
                        </a:rPr>
                        <a:t>0.983761</a:t>
                      </a:r>
                    </a:p>
                  </a:txBody>
                  <a:tcPr/>
                </a:tc>
                <a:extLst>
                  <a:ext uri="{0D108BD9-81ED-4DB2-BD59-A6C34878D82A}">
                    <a16:rowId xmlns:a16="http://schemas.microsoft.com/office/drawing/2014/main" val="10003"/>
                  </a:ext>
                </a:extLst>
              </a:tr>
              <a:tr h="371475">
                <a:tc>
                  <a:txBody>
                    <a:bodyPr/>
                    <a:lstStyle/>
                    <a:p>
                      <a:r>
                        <a:rPr lang="en-US" sz="800" b="0" dirty="0">
                          <a:latin typeface="Zoho Puvi"/>
                        </a:rPr>
                        <a:t>AAPL</a:t>
                      </a:r>
                    </a:p>
                  </a:txBody>
                  <a:tcPr/>
                </a:tc>
                <a:tc>
                  <a:txBody>
                    <a:bodyPr/>
                    <a:lstStyle/>
                    <a:p>
                      <a:r>
                        <a:rPr lang="en-US" sz="800" b="0" dirty="0">
                          <a:latin typeface="Zoho Puvi"/>
                        </a:rPr>
                        <a:t>0.968562</a:t>
                      </a:r>
                    </a:p>
                  </a:txBody>
                  <a:tcPr/>
                </a:tc>
                <a:extLst>
                  <a:ext uri="{0D108BD9-81ED-4DB2-BD59-A6C34878D82A}">
                    <a16:rowId xmlns:a16="http://schemas.microsoft.com/office/drawing/2014/main" val="10004"/>
                  </a:ext>
                </a:extLst>
              </a:tr>
              <a:tr h="371475">
                <a:tc>
                  <a:txBody>
                    <a:bodyPr/>
                    <a:lstStyle/>
                    <a:p>
                      <a:r>
                        <a:rPr lang="en-US" sz="800" b="0" dirty="0">
                          <a:latin typeface="Zoho Puvi"/>
                        </a:rPr>
                        <a:t>BRK-B</a:t>
                      </a:r>
                    </a:p>
                  </a:txBody>
                  <a:tcPr/>
                </a:tc>
                <a:tc>
                  <a:txBody>
                    <a:bodyPr/>
                    <a:lstStyle/>
                    <a:p>
                      <a:r>
                        <a:rPr lang="en-US" sz="800" b="0" dirty="0">
                          <a:latin typeface="Zoho Puvi"/>
                        </a:rPr>
                        <a:t>0.964057</a:t>
                      </a:r>
                    </a:p>
                  </a:txBody>
                  <a:tcPr/>
                </a:tc>
                <a:extLst>
                  <a:ext uri="{0D108BD9-81ED-4DB2-BD59-A6C34878D82A}">
                    <a16:rowId xmlns:a16="http://schemas.microsoft.com/office/drawing/2014/main" val="10005"/>
                  </a:ext>
                </a:extLst>
              </a:tr>
              <a:tr h="371475">
                <a:tc>
                  <a:txBody>
                    <a:bodyPr/>
                    <a:lstStyle/>
                    <a:p>
                      <a:r>
                        <a:rPr lang="en-US" sz="800" b="0" dirty="0">
                          <a:latin typeface="Zoho Puvi"/>
                        </a:rPr>
                        <a:t>AMZN</a:t>
                      </a:r>
                    </a:p>
                  </a:txBody>
                  <a:tcPr/>
                </a:tc>
                <a:tc>
                  <a:txBody>
                    <a:bodyPr/>
                    <a:lstStyle/>
                    <a:p>
                      <a:r>
                        <a:rPr lang="en-US" sz="800" b="0" dirty="0">
                          <a:latin typeface="Zoho Puvi"/>
                        </a:rPr>
                        <a:t>0.914597</a:t>
                      </a:r>
                    </a:p>
                  </a:txBody>
                  <a:tcPr/>
                </a:tc>
                <a:extLst>
                  <a:ext uri="{0D108BD9-81ED-4DB2-BD59-A6C34878D82A}">
                    <a16:rowId xmlns:a16="http://schemas.microsoft.com/office/drawing/2014/main" val="10006"/>
                  </a:ext>
                </a:extLst>
              </a:tr>
              <a:tr h="371475">
                <a:tc>
                  <a:txBody>
                    <a:bodyPr/>
                    <a:lstStyle/>
                    <a:p>
                      <a:r>
                        <a:rPr lang="en-US" sz="800" b="0" dirty="0">
                          <a:latin typeface="Zoho Puvi"/>
                        </a:rPr>
                        <a:t>AVGO</a:t>
                      </a:r>
                    </a:p>
                  </a:txBody>
                  <a:tcPr/>
                </a:tc>
                <a:tc>
                  <a:txBody>
                    <a:bodyPr/>
                    <a:lstStyle/>
                    <a:p>
                      <a:r>
                        <a:rPr lang="en-US" sz="800" b="0" dirty="0">
                          <a:latin typeface="Zoho Puvi"/>
                        </a:rPr>
                        <a:t>0.897557</a:t>
                      </a:r>
                    </a:p>
                  </a:txBody>
                  <a:tcPr/>
                </a:tc>
                <a:extLst>
                  <a:ext uri="{0D108BD9-81ED-4DB2-BD59-A6C34878D82A}">
                    <a16:rowId xmlns:a16="http://schemas.microsoft.com/office/drawing/2014/main" val="10007"/>
                  </a:ext>
                </a:extLst>
              </a:tr>
              <a:tr h="371475">
                <a:tc>
                  <a:txBody>
                    <a:bodyPr/>
                    <a:lstStyle/>
                    <a:p>
                      <a:r>
                        <a:rPr lang="en-US" sz="800" b="0" dirty="0">
                          <a:latin typeface="Zoho Puvi"/>
                        </a:rPr>
                        <a:t>META</a:t>
                      </a:r>
                    </a:p>
                  </a:txBody>
                  <a:tcPr/>
                </a:tc>
                <a:tc>
                  <a:txBody>
                    <a:bodyPr/>
                    <a:lstStyle/>
                    <a:p>
                      <a:r>
                        <a:rPr lang="en-US" sz="800" b="0" dirty="0">
                          <a:latin typeface="Zoho Puvi"/>
                        </a:rPr>
                        <a:t>0.860915</a:t>
                      </a:r>
                    </a:p>
                  </a:txBody>
                  <a:tcPr/>
                </a:tc>
                <a:extLst>
                  <a:ext uri="{0D108BD9-81ED-4DB2-BD59-A6C34878D82A}">
                    <a16:rowId xmlns:a16="http://schemas.microsoft.com/office/drawing/2014/main" val="10008"/>
                  </a:ext>
                </a:extLst>
              </a:tr>
              <a:tr h="371475">
                <a:tc>
                  <a:txBody>
                    <a:bodyPr/>
                    <a:lstStyle/>
                    <a:p>
                      <a:r>
                        <a:rPr lang="en-US" sz="800" b="0" dirty="0">
                          <a:latin typeface="Zoho Puvi"/>
                        </a:rPr>
                        <a:t>LLY</a:t>
                      </a:r>
                    </a:p>
                  </a:txBody>
                  <a:tcPr/>
                </a:tc>
                <a:tc>
                  <a:txBody>
                    <a:bodyPr/>
                    <a:lstStyle/>
                    <a:p>
                      <a:r>
                        <a:rPr lang="en-US" sz="800" b="0" dirty="0">
                          <a:latin typeface="Zoho Puvi"/>
                        </a:rPr>
                        <a:t>0.842416</a:t>
                      </a:r>
                    </a:p>
                  </a:txBody>
                  <a:tcPr/>
                </a:tc>
                <a:extLst>
                  <a:ext uri="{0D108BD9-81ED-4DB2-BD59-A6C34878D82A}">
                    <a16:rowId xmlns:a16="http://schemas.microsoft.com/office/drawing/2014/main" val="10009"/>
                  </a:ext>
                </a:extLst>
              </a:tr>
              <a:tr h="371475">
                <a:tc>
                  <a:txBody>
                    <a:bodyPr/>
                    <a:lstStyle/>
                    <a:p>
                      <a:r>
                        <a:rPr lang="en-US" sz="800" b="0" dirty="0">
                          <a:latin typeface="Zoho Puvi"/>
                        </a:rPr>
                        <a:t>NVDA</a:t>
                      </a:r>
                    </a:p>
                  </a:txBody>
                  <a:tcPr/>
                </a:tc>
                <a:tc>
                  <a:txBody>
                    <a:bodyPr/>
                    <a:lstStyle/>
                    <a:p>
                      <a:r>
                        <a:rPr lang="en-US" sz="800" b="0" dirty="0">
                          <a:latin typeface="Zoho Puvi"/>
                        </a:rPr>
                        <a:t>0.831708</a:t>
                      </a:r>
                    </a:p>
                  </a:txBody>
                  <a:tcPr/>
                </a:tc>
                <a:extLst>
                  <a:ext uri="{0D108BD9-81ED-4DB2-BD59-A6C34878D82A}">
                    <a16:rowId xmlns:a16="http://schemas.microsoft.com/office/drawing/2014/main" val="10010"/>
                  </a:ext>
                </a:extLst>
              </a:tr>
            </a:tbl>
          </a:graphicData>
        </a:graphic>
      </p:graphicFrame>
      <p:sp>
        <p:nvSpPr>
          <p:cNvPr id="12" name="TextBox 11">
            <a:extLst>
              <a:ext uri="{9BF90A34-B235-405E-B081-182EBC5196D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3091553-906F-4FAB-B2F7-ABBC2F9DED7F}"/>
              </a:ext>
            </a:extLst>
          </p:cNvPr>
          <p:cNvSpPr txBox="1"/>
          <p:nvPr/>
        </p:nvSpPr>
        <p:spPr>
          <a:xfrm>
            <a:off x="3430438" y="117405"/>
            <a:ext cx="5676766" cy="594150"/>
          </a:xfrm>
          <a:prstGeom prst="rect">
            <a:avLst/>
          </a:prstGeom>
        </p:spPr>
        <p:txBody>
          <a:bodyPr lIns="95250" tIns="47625" rIns="95250" bIns="47625" rtlCol="0">
            <a:noAutofit/>
          </a:bodyPr>
          <a:lstStyle/>
          <a:p>
            <a:pPr algn="just">
              <a:defRPr lang="en-US" sz="1400" dirty="0"/>
            </a:pPr>
            <a:r>
              <a:rPr lang="en-US" sz="1000" dirty="0">
                <a:solidFill>
                  <a:schemeClr val="tx1"/>
                </a:solidFill>
                <a:latin typeface="Zoho Puvi-light"/>
              </a:rPr>
              <a:t>The correlation between the S&amp;P 500 and its top 10 companies by market capitalization shows how closely the index tracks the performance of these major players. When the top 10 companies experience price changes, it tends to influence the overall movement of the S&amp;P 500 index.</a:t>
            </a:r>
          </a:p>
        </p:txBody>
      </p:sp>
    </p:spTree>
    <p:extLst>
      <p:ext uri="{FA3333D0-0452-42AB-B617-AB80AFD99D6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5689889174"/>
      </p:ext>
    </p:extLst>
  </p:cSld>
  <p:clrMapOvr>
    <a:masterClrMapping/>
  </p:clrMapOvr>
  <p:transitio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WEBFONT1" val="Zoho Puvi-light"/>
  <p:tag name="WEBFONT4" val="Zoho Puvi-demi_bold"/>
  <p:tag name="WEBFONT3" val="Zoho Puvi-medium"/>
</p:tagLst>
</file>

<file path=ppt/tags/tag10.xml><?xml version="1.0" encoding="utf-8"?>
<p:tagLst xmlns:a="http://schemas.openxmlformats.org/drawingml/2006/main" xmlns:r="http://schemas.openxmlformats.org/officeDocument/2006/relationships" xmlns:p="http://schemas.openxmlformats.org/presentationml/2006/main">
  <p:tag name="FONTWEIGHT:7:4:0" val="2"/>
  <p:tag name="FONTWEIGHT:7:3:0" val="2"/>
  <p:tag name="FONTWEIGHT:7:2:0" val="2"/>
  <p:tag name="FONTWEIGHT:7:1:0" val="2"/>
  <p:tag name="FONTWEIGHT:7:0:0" val="2"/>
  <p:tag name="FONTWEIGHT:2:0:0" val="2"/>
</p:tagLst>
</file>

<file path=ppt/tags/tag11.xml><?xml version="1.0" encoding="utf-8"?>
<p:tagLst xmlns:a="http://schemas.openxmlformats.org/drawingml/2006/main" xmlns:r="http://schemas.openxmlformats.org/officeDocument/2006/relationships" xmlns:p="http://schemas.openxmlformats.org/presentationml/2006/main">
  <p:tag name="FONTWEIGHT:12:4:0" val="2"/>
  <p:tag name="FONTWEIGHT:12:2:0" val="2"/>
  <p:tag name="FONTWEIGHT:12:1:0" val="2"/>
  <p:tag name="FONTWEIGHT:12:0:0" val="2"/>
  <p:tag name="FONTWEIGHT:12:3:0" val="2"/>
  <p:tag name="FONTWEIGHT:15:3:0" val="2"/>
  <p:tag name="FONTWEIGHT:15:4:0" val="2"/>
  <p:tag name="FONTWEIGHT:11:0:0" val="2"/>
  <p:tag name="FONTWEIGHT:15:1:0" val="2"/>
  <p:tag name="FONTWEIGHT:15:2:0" val="2"/>
  <p:tag name="FONTWEIGHT:15:0:0" val="2"/>
  <p:tag name="FONTWEIGHT:13:1:0" val="2"/>
  <p:tag name="FONTWEIGHT:13:2:0" val="2"/>
  <p:tag name="FONTWEIGHT:13:0:0" val="2"/>
  <p:tag name="FONTWEIGHT:11:2:0" val="2"/>
  <p:tag name="FONTWEIGHT:11:1:0" val="2"/>
  <p:tag name="FONTWEIGHT:11:4:0" val="2"/>
  <p:tag name="FONTWEIGHT:13:3:0" val="2"/>
  <p:tag name="FONTWEIGHT:11:3:0" val="2"/>
  <p:tag name="FONTWEIGHT:13:4:0" val="2"/>
  <p:tag name="FONTWEIGHT:2:0:0" val="2"/>
</p:tagLst>
</file>

<file path=ppt/tags/tag12.xml><?xml version="1.0" encoding="utf-8"?>
<p:tagLst xmlns:a="http://schemas.openxmlformats.org/drawingml/2006/main" xmlns:r="http://schemas.openxmlformats.org/officeDocument/2006/relationships" xmlns:p="http://schemas.openxmlformats.org/presentationml/2006/main">
  <p:tag name="FONTWEIGHT:12:4:0" val="2"/>
  <p:tag name="FONTWEIGHT:12:2:0" val="2"/>
  <p:tag name="FONTWEIGHT:12:1:0" val="2"/>
  <p:tag name="FONTWEIGHT:12:0:0" val="2"/>
  <p:tag name="FONTWEIGHT:12:3:0" val="2"/>
  <p:tag name="FONTWEIGHT:15:3:0" val="2"/>
  <p:tag name="FONTWEIGHT:15:4:0" val="2"/>
  <p:tag name="FONTWEIGHT:11:0:0" val="2"/>
  <p:tag name="FONTWEIGHT:15:1:0" val="2"/>
  <p:tag name="FONTWEIGHT:15:2:0" val="2"/>
  <p:tag name="FONTWEIGHT:15:0:0" val="2"/>
  <p:tag name="FONTWEIGHT:13:1:0" val="2"/>
  <p:tag name="FONTWEIGHT:13:2:0" val="2"/>
  <p:tag name="FONTWEIGHT:13:0:0" val="2"/>
  <p:tag name="FONTWEIGHT:11:2:0" val="2"/>
  <p:tag name="FONTWEIGHT:11:1:0" val="2"/>
  <p:tag name="FONTWEIGHT:11:4:0" val="2"/>
  <p:tag name="FONTWEIGHT:13:3:0" val="2"/>
  <p:tag name="FONTWEIGHT:11:3:0" val="2"/>
  <p:tag name="FONTWEIGHT:13:4:0" val="2"/>
  <p:tag name="FONTWEIGHT:2:0:0" val="2"/>
</p:tagLst>
</file>

<file path=ppt/tags/tag13.xml><?xml version="1.0" encoding="utf-8"?>
<p:tagLst xmlns:a="http://schemas.openxmlformats.org/drawingml/2006/main" xmlns:r="http://schemas.openxmlformats.org/officeDocument/2006/relationships" xmlns:p="http://schemas.openxmlformats.org/presentationml/2006/main">
  <p:tag name="FONTWEIGHT:6:0:0" val="2"/>
</p:tagLst>
</file>

<file path=ppt/tags/tag14.xml><?xml version="1.0" encoding="utf-8"?>
<p:tagLst xmlns:a="http://schemas.openxmlformats.org/drawingml/2006/main" xmlns:r="http://schemas.openxmlformats.org/officeDocument/2006/relationships" xmlns:p="http://schemas.openxmlformats.org/presentationml/2006/main">
  <p:tag name="FONTWEIGHT:3:0:0" val="2"/>
  <p:tag name="FONTWEIGHT:8:0:0" val="2"/>
</p:tagLst>
</file>

<file path=ppt/tags/tag15.xml><?xml version="1.0" encoding="utf-8"?>
<p:tagLst xmlns:a="http://schemas.openxmlformats.org/drawingml/2006/main" xmlns:r="http://schemas.openxmlformats.org/officeDocument/2006/relationships" xmlns:p="http://schemas.openxmlformats.org/presentationml/2006/main">
  <p:tag name="FONTWEIGHT:2:0:0" val="2"/>
</p:tagLst>
</file>

<file path=ppt/tags/tag16.xml><?xml version="1.0" encoding="utf-8"?>
<p:tagLst xmlns:a="http://schemas.openxmlformats.org/drawingml/2006/main" xmlns:r="http://schemas.openxmlformats.org/officeDocument/2006/relationships" xmlns:p="http://schemas.openxmlformats.org/presentationml/2006/main">
  <p:tag name="FONTWEIGHT:8:4:0" val="2"/>
  <p:tag name="FONTWEIGHT:8:3:0" val="2"/>
  <p:tag name="FONTWEIGHT:8:0:0" val="2"/>
  <p:tag name="FONTWEIGHT:8:2:0" val="2"/>
  <p:tag name="FONTWEIGHT:8:1:0" val="2"/>
</p:tagLst>
</file>

<file path=ppt/tags/tag17.xml><?xml version="1.0" encoding="utf-8"?>
<p:tagLst xmlns:a="http://schemas.openxmlformats.org/drawingml/2006/main" xmlns:r="http://schemas.openxmlformats.org/officeDocument/2006/relationships" xmlns:p="http://schemas.openxmlformats.org/presentationml/2006/main">
  <p:tag name="PRESETSHAPE" val="TWO_EDGED_FRAME:0.0,1.0"/>
</p:tagLst>
</file>

<file path=ppt/tags/tag2.xml><?xml version="1.0" encoding="utf-8"?>
<p:tagLst xmlns:a="http://schemas.openxmlformats.org/drawingml/2006/main" xmlns:r="http://schemas.openxmlformats.org/officeDocument/2006/relationships" xmlns:p="http://schemas.openxmlformats.org/presentationml/2006/main">
  <p:tag name="FONTWEIGHT:0:0:0" val="2"/>
</p:tagLst>
</file>

<file path=ppt/tags/tag3.xml><?xml version="1.0" encoding="utf-8"?>
<p:tagLst xmlns:a="http://schemas.openxmlformats.org/drawingml/2006/main" xmlns:r="http://schemas.openxmlformats.org/officeDocument/2006/relationships" xmlns:p="http://schemas.openxmlformats.org/presentationml/2006/main">
  <p:tag name="FONTWEIGHT:9:1:0" val="5"/>
  <p:tag name="FONTWEIGHT:9:0:0" val="5"/>
  <p:tag name="FONTWEIGHT:9:4:0" val="5"/>
  <p:tag name="FONTWEIGHT:10:4:0" val="5"/>
  <p:tag name="FONTWEIGHT:9:3:0" val="5"/>
  <p:tag name="FONTWEIGHT:10:3:0" val="5"/>
  <p:tag name="FONTWEIGHT:9:2:0" val="5"/>
  <p:tag name="FONTWEIGHT:10:2:0" val="5"/>
  <p:tag name="FONTWEIGHT:3:4:0" val="5"/>
  <p:tag name="FONTWEIGHT:3:2:0" val="5"/>
  <p:tag name="FONTWEIGHT:3:3:0" val="5"/>
  <p:tag name="FONTWEIGHT:3:0:0" val="5"/>
  <p:tag name="FONTWEIGHT:3:1:0" val="5"/>
  <p:tag name="FONTWEIGHT:8:0:0" val="2"/>
  <p:tag name="FONTWEIGHT:10:1:0" val="5"/>
  <p:tag name="FONTWEIGHT:10:0:0" val="5"/>
  <p:tag name="FONTWEIGHT:2:0:0" val="5"/>
  <p:tag name="FONTWEIGHT:2:1:0" val="5"/>
  <p:tag name="FONTWEIGHT:2:2:0" val="5"/>
  <p:tag name="FONTWEIGHT:2:3:0" val="5"/>
  <p:tag name="FONTWEIGHT:2:4:0" val="5"/>
</p:tagLst>
</file>

<file path=ppt/tags/tag4.xml><?xml version="1.0" encoding="utf-8"?>
<p:tagLst xmlns:a="http://schemas.openxmlformats.org/drawingml/2006/main" xmlns:r="http://schemas.openxmlformats.org/officeDocument/2006/relationships" xmlns:p="http://schemas.openxmlformats.org/presentationml/2006/main">
  <p:tag name="FONTWEIGHT:14:0:0" val="6"/>
  <p:tag name="FONTWEIGHT:10:4:0" val="2"/>
  <p:tag name="FONTWEIGHT:10:3:0" val="2"/>
  <p:tag name="FONTWEIGHT:10:2:0" val="2"/>
  <p:tag name="FONTWEIGHT:3:0:0" val="2"/>
  <p:tag name="FONTWEIGHT:9:1:0" val="5"/>
  <p:tag name="FONTWEIGHT:4:0:0" val="5"/>
  <p:tag name="FONTWEIGHT:9:0:0" val="5"/>
  <p:tag name="FONTWEIGHT:4:1:0" val="5"/>
  <p:tag name="FONTWEIGHT:4:2:0" val="5"/>
  <p:tag name="FONTWEIGHT:12:0:0" val="6"/>
  <p:tag name="FONTWEIGHT:9:4:0" val="5"/>
  <p:tag name="FONTWEIGHT:9:3:0" val="5"/>
  <p:tag name="FONTWEIGHT:9:2:0" val="5"/>
  <p:tag name="FONTWEIGHT:5:4:0" val="5"/>
  <p:tag name="FONTWEIGHT:5:2:0" val="5"/>
  <p:tag name="FONTWEIGHT:5:3:0" val="5"/>
  <p:tag name="FONTWEIGHT:11:0:0" val="6"/>
  <p:tag name="FONTWEIGHT:13:0:0" val="6"/>
  <p:tag name="FONTWEIGHT:5:0:0" val="5"/>
  <p:tag name="FONTWEIGHT:5:1:0" val="5"/>
  <p:tag name="FONTWEIGHT:10:1:0" val="2"/>
  <p:tag name="FONTWEIGHT:10:0:0" val="2"/>
  <p:tag name="FONTWEIGHT:4:3:0" val="5"/>
  <p:tag name="FONTWEIGHT:4:4:0" val="5"/>
</p:tagLst>
</file>

<file path=ppt/tags/tag5.xml><?xml version="1.0" encoding="utf-8"?>
<p:tagLst xmlns:a="http://schemas.openxmlformats.org/drawingml/2006/main" xmlns:r="http://schemas.openxmlformats.org/officeDocument/2006/relationships" xmlns:p="http://schemas.openxmlformats.org/presentationml/2006/main">
  <p:tag name="FONTWEIGHT:4:0:0" val="2"/>
  <p:tag name="FONTWEIGHT:9:0:0" val="6"/>
  <p:tag name="FONTWEIGHT:4:1:0" val="2"/>
  <p:tag name="FONTWEIGHT:14:0:0" val="6"/>
  <p:tag name="FONTWEIGHT:4:2:0" val="2"/>
  <p:tag name="FONTWEIGHT:12:0:0" val="5"/>
  <p:tag name="FONTWEIGHT:11:0:0" val="6"/>
  <p:tag name="FONTWEIGHT:3:4:0" val="2"/>
  <p:tag name="FONTWEIGHT:3:2:0" val="2"/>
  <p:tag name="FONTWEIGHT:8:4:0" val="2"/>
  <p:tag name="FONTWEIGHT:3:3:0" val="2"/>
  <p:tag name="FONTWEIGHT:8:3:0" val="2"/>
  <p:tag name="FONTWEIGHT:3:0:0" val="2"/>
  <p:tag name="FONTWEIGHT:3:1:0" val="2"/>
  <p:tag name="FONTWEIGHT:13:0:0" val="5"/>
  <p:tag name="FONTWEIGHT:8:0:0" val="2"/>
  <p:tag name="FONTWEIGHT:8:2:0" val="2"/>
  <p:tag name="FONTWEIGHT:8:1:0" val="2"/>
  <p:tag name="FONTWEIGHT:10:0:0" val="6"/>
  <p:tag name="FONTWEIGHT:2:0:0" val="2"/>
  <p:tag name="FONTWEIGHT:4:3:0" val="2"/>
  <p:tag name="FONTWEIGHT:4:4:0" val="2"/>
</p:tagLst>
</file>

<file path=ppt/tags/tag6.xml><?xml version="1.0" encoding="utf-8"?>
<p:tagLst xmlns:a="http://schemas.openxmlformats.org/drawingml/2006/main" xmlns:r="http://schemas.openxmlformats.org/officeDocument/2006/relationships" xmlns:p="http://schemas.openxmlformats.org/presentationml/2006/main">
  <p:tag name="FONTWEIGHT:31:2:0" val="2"/>
  <p:tag name="FONTWEIGHT:31:1:0" val="2"/>
  <p:tag name="FONTWEIGHT:31:0:0" val="2"/>
  <p:tag name="FONTWEIGHT:28:4:0" val="2"/>
  <p:tag name="FONTWEIGHT:28:3:0" val="2"/>
  <p:tag name="FONTWEIGHT:28:0:0" val="2"/>
  <p:tag name="FONTWEIGHT:28:2:0" val="2"/>
  <p:tag name="FONTWEIGHT:28:1:0" val="2"/>
  <p:tag name="FONTWEIGHT:30:1:0" val="2"/>
  <p:tag name="FONTWEIGHT:30:0:0" val="2"/>
  <p:tag name="FONTWEIGHT:30:3:0" val="2"/>
  <p:tag name="FONTWEIGHT:30:2:0" val="2"/>
  <p:tag name="FONTWEIGHT:29:4:0" val="2"/>
  <p:tag name="FONTWEIGHT:29:3:0" val="2"/>
  <p:tag name="FONTWEIGHT:29:2:0" val="2"/>
  <p:tag name="FONTWEIGHT:29:1:0" val="2"/>
  <p:tag name="FONTWEIGHT:29:0:0" val="2"/>
  <p:tag name="FONTWEIGHT:25:1:0" val="2"/>
  <p:tag name="FONTWEIGHT:25:0:0" val="2"/>
  <p:tag name="FONTWEIGHT:25:4:0" val="2"/>
  <p:tag name="FONTWEIGHT:25:3:0" val="2"/>
  <p:tag name="FONTWEIGHT:25:2:0" val="2"/>
  <p:tag name="FONTWEIGHT:30:4:0" val="2"/>
  <p:tag name="FONTWEIGHT:8:0:0" val="2"/>
  <p:tag name="FONTWEIGHT:27:4:0" val="2"/>
  <p:tag name="FONTWEIGHT:27:3:0" val="2"/>
  <p:tag name="FONTWEIGHT:27:2:0" val="2"/>
  <p:tag name="FONTWEIGHT:27:1:0" val="2"/>
  <p:tag name="FONTWEIGHT:27:0:0" val="2"/>
  <p:tag name="FONTWEIGHT:31:4:0" val="2"/>
  <p:tag name="FONTWEIGHT:31:3:0" val="2"/>
</p:tagLst>
</file>

<file path=ppt/tags/tag7.xml><?xml version="1.0" encoding="utf-8"?>
<p:tagLst xmlns:a="http://schemas.openxmlformats.org/drawingml/2006/main" xmlns:r="http://schemas.openxmlformats.org/officeDocument/2006/relationships" xmlns:p="http://schemas.openxmlformats.org/presentationml/2006/main">
  <p:tag name="FONTWEIGHT:12:4:0" val="2"/>
  <p:tag name="FONTWEIGHT:12:2:0" val="2"/>
  <p:tag name="FONTWEIGHT:12:1:0" val="2"/>
  <p:tag name="FONTWEIGHT:14:0:0" val="5"/>
  <p:tag name="FONTWEIGHT:12:0:0" val="2"/>
  <p:tag name="FONTWEIGHT:12:3:0" val="2"/>
  <p:tag name="FONTWEIGHT:16:0:0" val="5"/>
  <p:tag name="FONTWEIGHT:2:0:0" val="2"/>
  <p:tag name="FONTWEIGHT:15:0:0" val="5"/>
  <p:tag name="FONTWEIGHT:17:0:0" val="5"/>
</p:tagLst>
</file>

<file path=ppt/tags/tag8.xml><?xml version="1.0" encoding="utf-8"?>
<p:tagLst xmlns:a="http://schemas.openxmlformats.org/drawingml/2006/main" xmlns:r="http://schemas.openxmlformats.org/officeDocument/2006/relationships" xmlns:p="http://schemas.openxmlformats.org/presentationml/2006/main">
  <p:tag name="FONTWEIGHT:9:1:0" val="2"/>
  <p:tag name="FONTWEIGHT:9:0:0" val="2"/>
  <p:tag name="FONTWEIGHT:7:4:0" val="2"/>
  <p:tag name="FONTWEIGHT:7:3:0" val="2"/>
  <p:tag name="FONTWEIGHT:7:2:0" val="2"/>
  <p:tag name="FONTWEIGHT:9:4:0" val="2"/>
  <p:tag name="FONTWEIGHT:10:4:0" val="2"/>
  <p:tag name="FONTWEIGHT:7:1:0" val="2"/>
  <p:tag name="FONTWEIGHT:9:3:0" val="2"/>
  <p:tag name="FONTWEIGHT:10:3:0" val="2"/>
  <p:tag name="FONTWEIGHT:7:0:0" val="2"/>
  <p:tag name="FONTWEIGHT:9:2:0" val="2"/>
  <p:tag name="FONTWEIGHT:10:2:0" val="2"/>
  <p:tag name="FONTWEIGHT:8:4:0" val="2"/>
  <p:tag name="FONTWEIGHT:8:3:0" val="2"/>
  <p:tag name="FONTWEIGHT:8:0:0" val="2"/>
  <p:tag name="FONTWEIGHT:8:2:0" val="2"/>
  <p:tag name="FONTWEIGHT:8:1:0" val="2"/>
  <p:tag name="FONTWEIGHT:10:1:0" val="2"/>
  <p:tag name="FONTWEIGHT:10:0:0" val="2"/>
  <p:tag name="FONTWEIGHT:2:0:0" val="2"/>
</p:tagLst>
</file>

<file path=ppt/tags/tag9.xml><?xml version="1.0" encoding="utf-8"?>
<p:tagLst xmlns:a="http://schemas.openxmlformats.org/drawingml/2006/main" xmlns:r="http://schemas.openxmlformats.org/officeDocument/2006/relationships" xmlns:p="http://schemas.openxmlformats.org/presentationml/2006/main">
  <p:tag name="FONTWEIGHT:8:4:0" val="2"/>
  <p:tag name="FONTWEIGHT:8:3:0" val="2"/>
  <p:tag name="FONTWEIGHT:9:0:0" val="6"/>
  <p:tag name="FONTWEIGHT:3:0:0" val="2"/>
  <p:tag name="FONTWEIGHT:12:0:0" val="6"/>
  <p:tag name="FONTWEIGHT:13:0:0" val="6"/>
  <p:tag name="FONTWEIGHT:8:0:0" val="2"/>
  <p:tag name="FONTWEIGHT:8:2:0" val="2"/>
  <p:tag name="FONTWEIGHT:8:1:0" val="2"/>
  <p:tag name="FONTWEIGHT:10:0:0" val="6"/>
  <p:tag name="FONTWEIGHT:11:0:0" val="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paper">
  <a:themeElements>
    <a:clrScheme name="Technology Start Up">
      <a:dk1>
        <a:srgbClr val="000000"/>
      </a:dk1>
      <a:lt1>
        <a:srgbClr val="FFFFFF"/>
      </a:lt1>
      <a:dk2>
        <a:srgbClr val="171C23"/>
      </a:dk2>
      <a:lt2>
        <a:srgbClr val="F7FCFC"/>
      </a:lt2>
      <a:accent1>
        <a:srgbClr val="4BFFA9"/>
      </a:accent1>
      <a:accent2>
        <a:srgbClr val="7F7CFF"/>
      </a:accent2>
      <a:accent3>
        <a:srgbClr val="FFA180"/>
      </a:accent3>
      <a:accent4>
        <a:srgbClr val="FFE6A7"/>
      </a:accent4>
      <a:accent5>
        <a:srgbClr val="9C5E94"/>
      </a:accent5>
      <a:accent6>
        <a:srgbClr val="C1408A"/>
      </a:accent6>
      <a:hlink>
        <a:srgbClr val="2D83D8"/>
      </a:hlink>
      <a:folHlink>
        <a:srgbClr val="C1408A"/>
      </a:folHlink>
    </a:clrScheme>
    <a:fontScheme name="Technology Start Up">
      <a:majorFont>
        <a:latin typeface="Zoho Puvi"/>
        <a:ea typeface=""/>
        <a:cs typeface=""/>
      </a:majorFont>
      <a:minorFont>
        <a:latin typeface="Zoho Puvi"/>
        <a:ea typeface=""/>
        <a:cs typeface=""/>
      </a:minorFont>
    </a:fontScheme>
    <a:fmtScheme name="White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no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dpi="0" rotWithShape="1">
          <a:blip xmlns:r="http://schemas.openxmlformats.org/officeDocument/2006/relationships" r:embed="rId1">
            <a:duotone>
              <a:schemeClr val="phClr">
                <a:shade val="10000"/>
                <a:satMod val="400000"/>
              </a:schemeClr>
              <a:schemeClr val="phClr">
                <a:tint val="90000"/>
                <a:satMod val="200000"/>
              </a:schemeClr>
            </a:duotone>
          </a:blip>
          <a:tile tx="0" ty="0" sx="100000" sy="100000" algn="tl"/>
        </a:blipFill>
        <a:gradFill rotWithShape="1">
          <a:gsLst>
            <a:gs pos="0">
              <a:schemeClr val="phClr">
                <a:tint val="80000"/>
                <a:satMod val="300000"/>
              </a:schemeClr>
            </a:gs>
            <a:gs pos="100000">
              <a:schemeClr val="phClr">
                <a:shade val="60000"/>
                <a:satMod val="200000"/>
              </a:schemeClr>
            </a:gs>
          </a:gsLst>
          <a:path path="circle">
            <a:fillToRect l="50000" t="50000" r="50000" b="50000"/>
          </a:path>
        </a:gradFill>
      </a:bgFillStyleLst>
    </a:fmtScheme>
  </a:themeElements>
  <a:objectDefaults>
    <a:spDef>
      <a:spPr/>
      <a:bodyPr rtlCol="0" anchor="ctr"/>
      <a:lstStyle>
        <a:lvl1pPr lvl="0" algn="ctr"/>
      </a:lstStyle>
      <a:style>
        <a:lnRef idx="0">
          <a:scrgbClr r="0" g="0" b="0"/>
        </a:lnRef>
        <a:fillRef idx="1">
          <a:schemeClr val="accent1"/>
        </a:fillRef>
        <a:effectRef idx="0">
          <a:schemeClr val="accent1"/>
        </a:effectRef>
        <a:fontRef idx="none"/>
      </a:style>
    </a:spDef>
    <a:lnDef>
      <a:spPr>
        <a:ln w="19050" cap="flat">
          <a:solidFill>
            <a:schemeClr val="accent1">
              <a:lumMod val="75000"/>
            </a:schemeClr>
          </a:solidFill>
          <a:prstDash val="solid"/>
          <a:round/>
        </a:ln>
      </a:spPr>
      <a:bodyPr rtlCol="0" anchor="ctr"/>
      <a:lstStyle>
        <a:lvl1pPr lvl="0" algn="ctr"/>
      </a:lstStyle>
    </a:lnDef>
  </a:objectDefaults>
  <a:extraClrSchemeLst/>
</a:theme>
</file>

<file path=ppt/theme/theme2.xml><?xml version="1.0" encoding="utf-8"?>
<a:theme xmlns:a="http://schemas.openxmlformats.org/drawingml/2006/main" name="Whitepaper">
  <a:themeElements>
    <a:clrScheme name="Technology Start Up">
      <a:dk1>
        <a:srgbClr val="000000"/>
      </a:dk1>
      <a:lt1>
        <a:srgbClr val="FFFFFF"/>
      </a:lt1>
      <a:dk2>
        <a:srgbClr val="171C23"/>
      </a:dk2>
      <a:lt2>
        <a:srgbClr val="F7FCFC"/>
      </a:lt2>
      <a:accent1>
        <a:srgbClr val="4BFFA9"/>
      </a:accent1>
      <a:accent2>
        <a:srgbClr val="7F7CFF"/>
      </a:accent2>
      <a:accent3>
        <a:srgbClr val="FFA180"/>
      </a:accent3>
      <a:accent4>
        <a:srgbClr val="FFE6A7"/>
      </a:accent4>
      <a:accent5>
        <a:srgbClr val="9C5E94"/>
      </a:accent5>
      <a:accent6>
        <a:srgbClr val="C1408A"/>
      </a:accent6>
      <a:hlink>
        <a:srgbClr val="2D83D8"/>
      </a:hlink>
      <a:folHlink>
        <a:srgbClr val="C1408A"/>
      </a:folHlink>
    </a:clrScheme>
    <a:fontScheme name="Technology Start Up">
      <a:majorFont>
        <a:latin typeface="Zoho Puvi"/>
        <a:ea typeface=""/>
        <a:cs typeface=""/>
      </a:majorFont>
      <a:minorFont>
        <a:latin typeface="Zoho Puvi"/>
        <a:ea typeface=""/>
        <a:cs typeface=""/>
      </a:minorFont>
    </a:fontScheme>
    <a:fmtScheme name="White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no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dpi="0" rotWithShape="1">
          <a:blip xmlns:r="http://schemas.openxmlformats.org/officeDocument/2006/relationships" r:embed="rId1">
            <a:duotone>
              <a:schemeClr val="phClr">
                <a:shade val="10000"/>
                <a:satMod val="400000"/>
              </a:schemeClr>
              <a:schemeClr val="phClr">
                <a:tint val="90000"/>
                <a:satMod val="200000"/>
              </a:schemeClr>
            </a:duotone>
          </a:blip>
          <a:tile tx="0" ty="0" sx="100000" sy="100000" algn="tl"/>
        </a:blipFill>
        <a:gradFill rotWithShape="1">
          <a:gsLst>
            <a:gs pos="0">
              <a:schemeClr val="phClr">
                <a:tint val="80000"/>
                <a:satMod val="300000"/>
              </a:schemeClr>
            </a:gs>
            <a:gs pos="100000">
              <a:schemeClr val="phClr">
                <a:shade val="60000"/>
                <a:satMod val="200000"/>
              </a:schemeClr>
            </a:gs>
          </a:gsLst>
          <a:path path="circle">
            <a:fillToRect l="50000" t="50000" r="50000" b="50000"/>
          </a:path>
        </a:gradFill>
      </a:bgFillStyleLst>
    </a:fmtScheme>
  </a:themeElements>
  <a:objectDefaults>
    <a:spDef>
      <a:spPr/>
      <a:bodyPr rtlCol="0" anchor="ctr"/>
      <a:lstStyle>
        <a:lvl1pPr lvl="0" algn="ctr"/>
      </a:lstStyle>
      <a:style>
        <a:lnRef idx="0">
          <a:scrgbClr r="0" g="0" b="0"/>
        </a:lnRef>
        <a:fillRef idx="1">
          <a:schemeClr val="accent1"/>
        </a:fillRef>
        <a:effectRef idx="0">
          <a:schemeClr val="accent1"/>
        </a:effectRef>
        <a:fontRef idx="none"/>
      </a:style>
    </a:spDef>
    <a:lnDef>
      <a:spPr>
        <a:ln w="19050" cap="flat">
          <a:solidFill>
            <a:schemeClr val="accent1">
              <a:lumMod val="75000"/>
            </a:schemeClr>
          </a:solidFill>
          <a:prstDash val="solid"/>
          <a:round/>
        </a:ln>
      </a:spPr>
      <a:bodyPr rtlCol="0" anchor="ctr"/>
      <a:lstStyle>
        <a:lvl1pPr lvl="0" algn="ctr"/>
      </a:lst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1746</Words>
  <Application>Microsoft Macintosh PowerPoint</Application>
  <PresentationFormat>On-screen Show (16:9)</PresentationFormat>
  <Paragraphs>174</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Zoho Puvi-medium</vt:lpstr>
      <vt:lpstr>Zoho Puvi-light</vt:lpstr>
      <vt:lpstr>Wingdings</vt:lpstr>
      <vt:lpstr>Zoho Puvi</vt:lpstr>
      <vt:lpstr>monospace</vt:lpstr>
      <vt:lpstr>Zoho Puvi-demi_bold</vt:lpstr>
      <vt:lpstr>Arial</vt:lpstr>
      <vt:lpstr>Roboto</vt:lpstr>
      <vt:lpstr>Whitepaper</vt:lpstr>
      <vt:lpstr>MATH 448 - Introduction to Statistics and Machine Learning </vt:lpstr>
      <vt:lpstr>Understanding   The S&amp;P 500</vt:lpstr>
      <vt:lpstr>Goal</vt:lpstr>
      <vt:lpstr>Data Overview</vt:lpstr>
      <vt:lpstr>Data Overview</vt:lpstr>
      <vt:lpstr>Data cleaning and Pre-processing</vt:lpstr>
      <vt:lpstr>Data Visualization</vt:lpstr>
      <vt:lpstr>Data Visualization</vt:lpstr>
      <vt:lpstr>S&amp;P 500 and its top 10 companies</vt:lpstr>
      <vt:lpstr>Machine Learning Models</vt:lpstr>
      <vt:lpstr>Data Preparation and Cleaning</vt:lpstr>
      <vt:lpstr>Feature Engineering</vt:lpstr>
      <vt:lpstr>Feature Engineering Code</vt:lpstr>
      <vt:lpstr>Data Scaling and splitting</vt:lpstr>
      <vt:lpstr>Model Training</vt:lpstr>
      <vt:lpstr>Linear Regression Model Prediction</vt:lpstr>
      <vt:lpstr>Lasso Regression Model Prediction</vt:lpstr>
      <vt:lpstr>Ridge Regression Model Prediction</vt:lpstr>
      <vt:lpstr>Model Evaluation</vt:lpstr>
      <vt:lpstr>Important Features across models</vt:lpstr>
      <vt:lpstr>THANK YOU</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Tejas Shindolkar</cp:lastModifiedBy>
  <cp:revision>2</cp:revision>
  <dcterms:created xsi:type="dcterms:W3CDTF">2024-05-14T00:28:07Z</dcterms:created>
  <dcterms:modified xsi:type="dcterms:W3CDTF">2024-05-14T12:37:41Z</dcterms:modified>
</cp:coreProperties>
</file>